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3"/>
  </p:sldMasterIdLst>
  <p:sldIdLst>
    <p:sldId id="297" r:id="rId4"/>
    <p:sldId id="298" r:id="rId5"/>
    <p:sldId id="299" r:id="rId6"/>
    <p:sldId id="300" r:id="rId7"/>
    <p:sldId id="303" r:id="rId8"/>
    <p:sldId id="304" r:id="rId9"/>
  </p:sldIdLst>
  <p:sldSz cx="12192000" cy="6858000"/>
  <p:notesSz cx="6797675" cy="987266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934DACF-45E6-476E-A349-F725480010DC}" v="5" dt="2026-09-11T11:30:14.09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91" autoAdjust="0"/>
    <p:restoredTop sz="94660"/>
  </p:normalViewPr>
  <p:slideViewPr>
    <p:cSldViewPr snapToGrid="0">
      <p:cViewPr varScale="1">
        <p:scale>
          <a:sx n="72" d="100"/>
          <a:sy n="72" d="100"/>
        </p:scale>
        <p:origin x="762" y="60"/>
      </p:cViewPr>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tableStyles" Target="tableStyles.xml"/><Relationship Id="rId3" Type="http://schemas.openxmlformats.org/officeDocument/2006/relationships/slideMaster" Target="slideMasters/slideMaster1.xml"/><Relationship Id="rId7" Type="http://schemas.openxmlformats.org/officeDocument/2006/relationships/slide" Target="slides/slide4.xml"/><Relationship Id="rId12" Type="http://schemas.openxmlformats.org/officeDocument/2006/relationships/theme" Target="theme/theme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3.xml"/><Relationship Id="rId11" Type="http://schemas.openxmlformats.org/officeDocument/2006/relationships/viewProps" Target="viewProps.xml"/><Relationship Id="rId5" Type="http://schemas.openxmlformats.org/officeDocument/2006/relationships/slide" Target="slides/slide2.xml"/><Relationship Id="rId15" Type="http://schemas.microsoft.com/office/2015/10/relationships/revisionInfo" Target="revisionInfo.xml"/><Relationship Id="rId10" Type="http://schemas.openxmlformats.org/officeDocument/2006/relationships/presProps" Target="presProps.xml"/><Relationship Id="rId4" Type="http://schemas.openxmlformats.org/officeDocument/2006/relationships/slide" Target="slides/slide1.xml"/><Relationship Id="rId9" Type="http://schemas.openxmlformats.org/officeDocument/2006/relationships/slide" Target="slides/slide6.xml"/><Relationship Id="rId14"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lgorzata Inglese" userId="56ed0ee3-e8ca-4114-911f-f89eb8f32150" providerId="ADAL" clId="{659A57AB-F2B3-4913-9006-4F5B41616E57}"/>
    <pc:docChg chg="undo redo custSel addSld delSld modSld">
      <pc:chgData name="Malgorzata Inglese" userId="56ed0ee3-e8ca-4114-911f-f89eb8f32150" providerId="ADAL" clId="{659A57AB-F2B3-4913-9006-4F5B41616E57}" dt="2026-09-11T11:41:56.108" v="940" actId="20577"/>
      <pc:docMkLst>
        <pc:docMk/>
      </pc:docMkLst>
      <pc:sldChg chg="modSp mod">
        <pc:chgData name="Malgorzata Inglese" userId="56ed0ee3-e8ca-4114-911f-f89eb8f32150" providerId="ADAL" clId="{659A57AB-F2B3-4913-9006-4F5B41616E57}" dt="2026-09-11T11:41:56.108" v="940" actId="20577"/>
        <pc:sldMkLst>
          <pc:docMk/>
          <pc:sldMk cId="3524781469" sldId="298"/>
        </pc:sldMkLst>
        <pc:spChg chg="mod">
          <ac:chgData name="Malgorzata Inglese" userId="56ed0ee3-e8ca-4114-911f-f89eb8f32150" providerId="ADAL" clId="{659A57AB-F2B3-4913-9006-4F5B41616E57}" dt="2026-09-11T11:41:56.108" v="940" actId="20577"/>
          <ac:spMkLst>
            <pc:docMk/>
            <pc:sldMk cId="3524781469" sldId="298"/>
            <ac:spMk id="50" creationId="{A5BB0D21-2826-4392-3E65-13C921246349}"/>
          </ac:spMkLst>
        </pc:spChg>
      </pc:sldChg>
      <pc:sldChg chg="modSp mod">
        <pc:chgData name="Malgorzata Inglese" userId="56ed0ee3-e8ca-4114-911f-f89eb8f32150" providerId="ADAL" clId="{659A57AB-F2B3-4913-9006-4F5B41616E57}" dt="2026-09-11T09:49:56.949" v="31" actId="20577"/>
        <pc:sldMkLst>
          <pc:docMk/>
          <pc:sldMk cId="1722212319" sldId="300"/>
        </pc:sldMkLst>
        <pc:spChg chg="mod">
          <ac:chgData name="Malgorzata Inglese" userId="56ed0ee3-e8ca-4114-911f-f89eb8f32150" providerId="ADAL" clId="{659A57AB-F2B3-4913-9006-4F5B41616E57}" dt="2026-09-11T09:49:56.949" v="31" actId="20577"/>
          <ac:spMkLst>
            <pc:docMk/>
            <pc:sldMk cId="1722212319" sldId="300"/>
            <ac:spMk id="19" creationId="{10D8B745-89A3-663B-8EBF-D39437C5AEAC}"/>
          </ac:spMkLst>
        </pc:spChg>
        <pc:spChg chg="mod">
          <ac:chgData name="Malgorzata Inglese" userId="56ed0ee3-e8ca-4114-911f-f89eb8f32150" providerId="ADAL" clId="{659A57AB-F2B3-4913-9006-4F5B41616E57}" dt="2026-09-11T09:49:55.688" v="29" actId="20577"/>
          <ac:spMkLst>
            <pc:docMk/>
            <pc:sldMk cId="1722212319" sldId="300"/>
            <ac:spMk id="37" creationId="{E22CD4C2-16B2-0F3A-2AF3-3353E9BB85D2}"/>
          </ac:spMkLst>
        </pc:spChg>
        <pc:spChg chg="mod">
          <ac:chgData name="Malgorzata Inglese" userId="56ed0ee3-e8ca-4114-911f-f89eb8f32150" providerId="ADAL" clId="{659A57AB-F2B3-4913-9006-4F5B41616E57}" dt="2026-09-11T09:49:56.266" v="30" actId="20577"/>
          <ac:spMkLst>
            <pc:docMk/>
            <pc:sldMk cId="1722212319" sldId="300"/>
            <ac:spMk id="54" creationId="{253EF60B-C4A8-2F6D-E6E2-E87E83DE5656}"/>
          </ac:spMkLst>
        </pc:spChg>
      </pc:sldChg>
      <pc:sldChg chg="del">
        <pc:chgData name="Malgorzata Inglese" userId="56ed0ee3-e8ca-4114-911f-f89eb8f32150" providerId="ADAL" clId="{659A57AB-F2B3-4913-9006-4F5B41616E57}" dt="2026-09-11T09:50:10.279" v="33" actId="47"/>
        <pc:sldMkLst>
          <pc:docMk/>
          <pc:sldMk cId="807482806" sldId="301"/>
        </pc:sldMkLst>
      </pc:sldChg>
      <pc:sldChg chg="del">
        <pc:chgData name="Malgorzata Inglese" userId="56ed0ee3-e8ca-4114-911f-f89eb8f32150" providerId="ADAL" clId="{659A57AB-F2B3-4913-9006-4F5B41616E57}" dt="2026-09-11T11:27:29.576" v="491" actId="47"/>
        <pc:sldMkLst>
          <pc:docMk/>
          <pc:sldMk cId="3089386867" sldId="302"/>
        </pc:sldMkLst>
      </pc:sldChg>
      <pc:sldChg chg="addSp delSp modSp add mod">
        <pc:chgData name="Malgorzata Inglese" userId="56ed0ee3-e8ca-4114-911f-f89eb8f32150" providerId="ADAL" clId="{659A57AB-F2B3-4913-9006-4F5B41616E57}" dt="2026-09-11T11:27:45.350" v="497" actId="5793"/>
        <pc:sldMkLst>
          <pc:docMk/>
          <pc:sldMk cId="2051554578" sldId="303"/>
        </pc:sldMkLst>
        <pc:spChg chg="mod">
          <ac:chgData name="Malgorzata Inglese" userId="56ed0ee3-e8ca-4114-911f-f89eb8f32150" providerId="ADAL" clId="{659A57AB-F2B3-4913-9006-4F5B41616E57}" dt="2026-09-11T09:53:58.769" v="91" actId="20577"/>
          <ac:spMkLst>
            <pc:docMk/>
            <pc:sldMk cId="2051554578" sldId="303"/>
            <ac:spMk id="5" creationId="{7008CCCD-1FB7-A258-B489-39034C356E29}"/>
          </ac:spMkLst>
        </pc:spChg>
        <pc:spChg chg="mod">
          <ac:chgData name="Malgorzata Inglese" userId="56ed0ee3-e8ca-4114-911f-f89eb8f32150" providerId="ADAL" clId="{659A57AB-F2B3-4913-9006-4F5B41616E57}" dt="2026-09-11T09:56:53.079" v="148" actId="14100"/>
          <ac:spMkLst>
            <pc:docMk/>
            <pc:sldMk cId="2051554578" sldId="303"/>
            <ac:spMk id="6" creationId="{2EB5E771-A63E-D990-D171-EB54E18486AF}"/>
          </ac:spMkLst>
        </pc:spChg>
        <pc:spChg chg="mod">
          <ac:chgData name="Malgorzata Inglese" userId="56ed0ee3-e8ca-4114-911f-f89eb8f32150" providerId="ADAL" clId="{659A57AB-F2B3-4913-9006-4F5B41616E57}" dt="2026-09-11T11:18:50.696" v="264" actId="20577"/>
          <ac:spMkLst>
            <pc:docMk/>
            <pc:sldMk cId="2051554578" sldId="303"/>
            <ac:spMk id="7" creationId="{CB4925FC-DF85-B10B-EA78-D30AFD026BA1}"/>
          </ac:spMkLst>
        </pc:spChg>
        <pc:spChg chg="mod">
          <ac:chgData name="Malgorzata Inglese" userId="56ed0ee3-e8ca-4114-911f-f89eb8f32150" providerId="ADAL" clId="{659A57AB-F2B3-4913-9006-4F5B41616E57}" dt="2026-09-11T11:24:44.431" v="452" actId="1076"/>
          <ac:spMkLst>
            <pc:docMk/>
            <pc:sldMk cId="2051554578" sldId="303"/>
            <ac:spMk id="8" creationId="{0C4C6951-2A42-C4DC-D348-D546342BD0AC}"/>
          </ac:spMkLst>
        </pc:spChg>
        <pc:spChg chg="add del">
          <ac:chgData name="Malgorzata Inglese" userId="56ed0ee3-e8ca-4114-911f-f89eb8f32150" providerId="ADAL" clId="{659A57AB-F2B3-4913-9006-4F5B41616E57}" dt="2026-09-11T11:24:17.312" v="417" actId="22"/>
          <ac:spMkLst>
            <pc:docMk/>
            <pc:sldMk cId="2051554578" sldId="303"/>
            <ac:spMk id="10" creationId="{174C8A9D-39B6-B8E9-3C35-AFE874859D7A}"/>
          </ac:spMkLst>
        </pc:spChg>
        <pc:spChg chg="mod">
          <ac:chgData name="Malgorzata Inglese" userId="56ed0ee3-e8ca-4114-911f-f89eb8f32150" providerId="ADAL" clId="{659A57AB-F2B3-4913-9006-4F5B41616E57}" dt="2026-09-11T11:21:28.851" v="306"/>
          <ac:spMkLst>
            <pc:docMk/>
            <pc:sldMk cId="2051554578" sldId="303"/>
            <ac:spMk id="11" creationId="{8DF00B9E-5396-9F4A-C32E-57BA3B300488}"/>
          </ac:spMkLst>
        </pc:spChg>
        <pc:spChg chg="add del mod">
          <ac:chgData name="Malgorzata Inglese" userId="56ed0ee3-e8ca-4114-911f-f89eb8f32150" providerId="ADAL" clId="{659A57AB-F2B3-4913-9006-4F5B41616E57}" dt="2026-09-11T11:27:26.385" v="490"/>
          <ac:spMkLst>
            <pc:docMk/>
            <pc:sldMk cId="2051554578" sldId="303"/>
            <ac:spMk id="12" creationId="{7E5E834D-EDE5-C9CB-1273-987F07E73292}"/>
          </ac:spMkLst>
        </pc:spChg>
        <pc:spChg chg="add del mod">
          <ac:chgData name="Malgorzata Inglese" userId="56ed0ee3-e8ca-4114-911f-f89eb8f32150" providerId="ADAL" clId="{659A57AB-F2B3-4913-9006-4F5B41616E57}" dt="2026-09-11T11:25:15.980" v="464" actId="20577"/>
          <ac:spMkLst>
            <pc:docMk/>
            <pc:sldMk cId="2051554578" sldId="303"/>
            <ac:spMk id="13" creationId="{558727E5-6042-C0D0-D4D4-229BB64113C0}"/>
          </ac:spMkLst>
        </pc:spChg>
        <pc:spChg chg="mod">
          <ac:chgData name="Malgorzata Inglese" userId="56ed0ee3-e8ca-4114-911f-f89eb8f32150" providerId="ADAL" clId="{659A57AB-F2B3-4913-9006-4F5B41616E57}" dt="2026-09-11T09:54:04.302" v="94" actId="1076"/>
          <ac:spMkLst>
            <pc:docMk/>
            <pc:sldMk cId="2051554578" sldId="303"/>
            <ac:spMk id="19" creationId="{FB8C060C-ADA2-4B5A-F85A-B219BCD3D84C}"/>
          </ac:spMkLst>
        </pc:spChg>
        <pc:spChg chg="mod">
          <ac:chgData name="Malgorzata Inglese" userId="56ed0ee3-e8ca-4114-911f-f89eb8f32150" providerId="ADAL" clId="{659A57AB-F2B3-4913-9006-4F5B41616E57}" dt="2026-09-11T11:16:36.046" v="219" actId="14100"/>
          <ac:spMkLst>
            <pc:docMk/>
            <pc:sldMk cId="2051554578" sldId="303"/>
            <ac:spMk id="27" creationId="{59EA3F9A-711B-C91F-44D1-0FE12B842D68}"/>
          </ac:spMkLst>
        </pc:spChg>
        <pc:spChg chg="mod">
          <ac:chgData name="Malgorzata Inglese" userId="56ed0ee3-e8ca-4114-911f-f89eb8f32150" providerId="ADAL" clId="{659A57AB-F2B3-4913-9006-4F5B41616E57}" dt="2026-09-11T11:17:20.662" v="247" actId="20577"/>
          <ac:spMkLst>
            <pc:docMk/>
            <pc:sldMk cId="2051554578" sldId="303"/>
            <ac:spMk id="28" creationId="{590E0AD0-23B4-E397-3FEF-466B636F561C}"/>
          </ac:spMkLst>
        </pc:spChg>
        <pc:spChg chg="mod">
          <ac:chgData name="Malgorzata Inglese" userId="56ed0ee3-e8ca-4114-911f-f89eb8f32150" providerId="ADAL" clId="{659A57AB-F2B3-4913-9006-4F5B41616E57}" dt="2026-09-11T11:19:33.193" v="274"/>
          <ac:spMkLst>
            <pc:docMk/>
            <pc:sldMk cId="2051554578" sldId="303"/>
            <ac:spMk id="29" creationId="{4BC25FC9-18F6-6F07-3061-205B872FFBBA}"/>
          </ac:spMkLst>
        </pc:spChg>
        <pc:spChg chg="mod">
          <ac:chgData name="Malgorzata Inglese" userId="56ed0ee3-e8ca-4114-911f-f89eb8f32150" providerId="ADAL" clId="{659A57AB-F2B3-4913-9006-4F5B41616E57}" dt="2026-09-11T09:51:04.070" v="89" actId="20577"/>
          <ac:spMkLst>
            <pc:docMk/>
            <pc:sldMk cId="2051554578" sldId="303"/>
            <ac:spMk id="32" creationId="{180747DA-920C-5B16-3D5D-A3C2D957EC40}"/>
          </ac:spMkLst>
        </pc:spChg>
        <pc:spChg chg="mod">
          <ac:chgData name="Malgorzata Inglese" userId="56ed0ee3-e8ca-4114-911f-f89eb8f32150" providerId="ADAL" clId="{659A57AB-F2B3-4913-9006-4F5B41616E57}" dt="2026-09-11T11:16:33.810" v="218" actId="14100"/>
          <ac:spMkLst>
            <pc:docMk/>
            <pc:sldMk cId="2051554578" sldId="303"/>
            <ac:spMk id="33" creationId="{84ECC762-7D55-4C43-6396-8D0891B98256}"/>
          </ac:spMkLst>
        </pc:spChg>
        <pc:spChg chg="del mod">
          <ac:chgData name="Malgorzata Inglese" userId="56ed0ee3-e8ca-4114-911f-f89eb8f32150" providerId="ADAL" clId="{659A57AB-F2B3-4913-9006-4F5B41616E57}" dt="2026-09-11T11:21:30.359" v="308"/>
          <ac:spMkLst>
            <pc:docMk/>
            <pc:sldMk cId="2051554578" sldId="303"/>
            <ac:spMk id="34" creationId="{1E09490B-F090-17FE-AC62-0AA53A6F2C2D}"/>
          </ac:spMkLst>
        </pc:spChg>
        <pc:spChg chg="mod">
          <ac:chgData name="Malgorzata Inglese" userId="56ed0ee3-e8ca-4114-911f-f89eb8f32150" providerId="ADAL" clId="{659A57AB-F2B3-4913-9006-4F5B41616E57}" dt="2026-09-11T11:27:45.350" v="497" actId="5793"/>
          <ac:spMkLst>
            <pc:docMk/>
            <pc:sldMk cId="2051554578" sldId="303"/>
            <ac:spMk id="37" creationId="{9A8495B5-9DC1-3D0F-F723-D02B463DE539}"/>
          </ac:spMkLst>
        </pc:spChg>
        <pc:spChg chg="mod">
          <ac:chgData name="Malgorzata Inglese" userId="56ed0ee3-e8ca-4114-911f-f89eb8f32150" providerId="ADAL" clId="{659A57AB-F2B3-4913-9006-4F5B41616E57}" dt="2026-09-11T09:50:17.206" v="47" actId="20577"/>
          <ac:spMkLst>
            <pc:docMk/>
            <pc:sldMk cId="2051554578" sldId="303"/>
            <ac:spMk id="50" creationId="{2A97709F-62CC-B708-73C7-E7FDD6A49938}"/>
          </ac:spMkLst>
        </pc:spChg>
        <pc:spChg chg="mod">
          <ac:chgData name="Malgorzata Inglese" userId="56ed0ee3-e8ca-4114-911f-f89eb8f32150" providerId="ADAL" clId="{659A57AB-F2B3-4913-9006-4F5B41616E57}" dt="2026-09-11T11:27:24.162" v="488" actId="20577"/>
          <ac:spMkLst>
            <pc:docMk/>
            <pc:sldMk cId="2051554578" sldId="303"/>
            <ac:spMk id="54" creationId="{4C88D9B0-EF98-C2EA-664C-3035C158C680}"/>
          </ac:spMkLst>
        </pc:spChg>
      </pc:sldChg>
      <pc:sldChg chg="modSp add mod">
        <pc:chgData name="Malgorzata Inglese" userId="56ed0ee3-e8ca-4114-911f-f89eb8f32150" providerId="ADAL" clId="{659A57AB-F2B3-4913-9006-4F5B41616E57}" dt="2026-09-11T11:41:41.875" v="939" actId="1076"/>
        <pc:sldMkLst>
          <pc:docMk/>
          <pc:sldMk cId="344966106" sldId="304"/>
        </pc:sldMkLst>
        <pc:spChg chg="mod">
          <ac:chgData name="Malgorzata Inglese" userId="56ed0ee3-e8ca-4114-911f-f89eb8f32150" providerId="ADAL" clId="{659A57AB-F2B3-4913-9006-4F5B41616E57}" dt="2026-09-11T11:30:36.805" v="520"/>
          <ac:spMkLst>
            <pc:docMk/>
            <pc:sldMk cId="344966106" sldId="304"/>
            <ac:spMk id="5" creationId="{E5526AE8-847A-AEA5-C34E-E2F24ABDA2F2}"/>
          </ac:spMkLst>
        </pc:spChg>
        <pc:spChg chg="mod">
          <ac:chgData name="Malgorzata Inglese" userId="56ed0ee3-e8ca-4114-911f-f89eb8f32150" providerId="ADAL" clId="{659A57AB-F2B3-4913-9006-4F5B41616E57}" dt="2026-09-11T11:32:26.534" v="602" actId="20577"/>
          <ac:spMkLst>
            <pc:docMk/>
            <pc:sldMk cId="344966106" sldId="304"/>
            <ac:spMk id="6" creationId="{E13CCAEC-5F8F-1E9D-0C49-EFEF18661C4A}"/>
          </ac:spMkLst>
        </pc:spChg>
        <pc:spChg chg="mod">
          <ac:chgData name="Malgorzata Inglese" userId="56ed0ee3-e8ca-4114-911f-f89eb8f32150" providerId="ADAL" clId="{659A57AB-F2B3-4913-9006-4F5B41616E57}" dt="2026-09-11T11:34:38.404" v="633" actId="20577"/>
          <ac:spMkLst>
            <pc:docMk/>
            <pc:sldMk cId="344966106" sldId="304"/>
            <ac:spMk id="7" creationId="{361E26B2-F611-34F2-C5BC-CD7D8C1F23A2}"/>
          </ac:spMkLst>
        </pc:spChg>
        <pc:spChg chg="mod">
          <ac:chgData name="Malgorzata Inglese" userId="56ed0ee3-e8ca-4114-911f-f89eb8f32150" providerId="ADAL" clId="{659A57AB-F2B3-4913-9006-4F5B41616E57}" dt="2026-09-11T11:38:51.589" v="719"/>
          <ac:spMkLst>
            <pc:docMk/>
            <pc:sldMk cId="344966106" sldId="304"/>
            <ac:spMk id="8" creationId="{59A004CF-6F85-49CB-036B-B9BA602E06D0}"/>
          </ac:spMkLst>
        </pc:spChg>
        <pc:spChg chg="mod">
          <ac:chgData name="Malgorzata Inglese" userId="56ed0ee3-e8ca-4114-911f-f89eb8f32150" providerId="ADAL" clId="{659A57AB-F2B3-4913-9006-4F5B41616E57}" dt="2026-09-11T11:37:26.193" v="713"/>
          <ac:spMkLst>
            <pc:docMk/>
            <pc:sldMk cId="344966106" sldId="304"/>
            <ac:spMk id="11" creationId="{241FD7F2-9BDA-5940-DF6F-71C7DC586AAB}"/>
          </ac:spMkLst>
        </pc:spChg>
        <pc:spChg chg="mod">
          <ac:chgData name="Malgorzata Inglese" userId="56ed0ee3-e8ca-4114-911f-f89eb8f32150" providerId="ADAL" clId="{659A57AB-F2B3-4913-9006-4F5B41616E57}" dt="2026-09-11T11:36:57.102" v="697" actId="20577"/>
          <ac:spMkLst>
            <pc:docMk/>
            <pc:sldMk cId="344966106" sldId="304"/>
            <ac:spMk id="13" creationId="{18F9A9F0-ABA9-EFD3-FF59-C87A1B407D19}"/>
          </ac:spMkLst>
        </pc:spChg>
        <pc:spChg chg="mod">
          <ac:chgData name="Malgorzata Inglese" userId="56ed0ee3-e8ca-4114-911f-f89eb8f32150" providerId="ADAL" clId="{659A57AB-F2B3-4913-9006-4F5B41616E57}" dt="2026-09-11T11:28:23.895" v="504" actId="20577"/>
          <ac:spMkLst>
            <pc:docMk/>
            <pc:sldMk cId="344966106" sldId="304"/>
            <ac:spMk id="19" creationId="{0D99EECA-830E-7404-78B4-AB82F696C4F2}"/>
          </ac:spMkLst>
        </pc:spChg>
        <pc:spChg chg="mod">
          <ac:chgData name="Malgorzata Inglese" userId="56ed0ee3-e8ca-4114-911f-f89eb8f32150" providerId="ADAL" clId="{659A57AB-F2B3-4913-9006-4F5B41616E57}" dt="2026-09-11T11:29:02.608" v="507" actId="14100"/>
          <ac:spMkLst>
            <pc:docMk/>
            <pc:sldMk cId="344966106" sldId="304"/>
            <ac:spMk id="26" creationId="{8628A9F9-CA9F-FA0D-71AC-2276F7868815}"/>
          </ac:spMkLst>
        </pc:spChg>
        <pc:spChg chg="mod">
          <ac:chgData name="Malgorzata Inglese" userId="56ed0ee3-e8ca-4114-911f-f89eb8f32150" providerId="ADAL" clId="{659A57AB-F2B3-4913-9006-4F5B41616E57}" dt="2026-09-11T11:33:40.729" v="629"/>
          <ac:spMkLst>
            <pc:docMk/>
            <pc:sldMk cId="344966106" sldId="304"/>
            <ac:spMk id="28" creationId="{72094748-E530-2343-4556-DB81088DE8E0}"/>
          </ac:spMkLst>
        </pc:spChg>
        <pc:spChg chg="mod">
          <ac:chgData name="Malgorzata Inglese" userId="56ed0ee3-e8ca-4114-911f-f89eb8f32150" providerId="ADAL" clId="{659A57AB-F2B3-4913-9006-4F5B41616E57}" dt="2026-09-11T11:35:18.493" v="668"/>
          <ac:spMkLst>
            <pc:docMk/>
            <pc:sldMk cId="344966106" sldId="304"/>
            <ac:spMk id="29" creationId="{59DC7006-036D-A098-FF52-B936CD0E3D15}"/>
          </ac:spMkLst>
        </pc:spChg>
        <pc:spChg chg="mod">
          <ac:chgData name="Malgorzata Inglese" userId="56ed0ee3-e8ca-4114-911f-f89eb8f32150" providerId="ADAL" clId="{659A57AB-F2B3-4913-9006-4F5B41616E57}" dt="2026-09-11T11:29:19.213" v="511" actId="20577"/>
          <ac:spMkLst>
            <pc:docMk/>
            <pc:sldMk cId="344966106" sldId="304"/>
            <ac:spMk id="32" creationId="{97567A1E-7EBB-189B-1BCE-E82A37B1DF89}"/>
          </ac:spMkLst>
        </pc:spChg>
        <pc:spChg chg="mod">
          <ac:chgData name="Malgorzata Inglese" userId="56ed0ee3-e8ca-4114-911f-f89eb8f32150" providerId="ADAL" clId="{659A57AB-F2B3-4913-9006-4F5B41616E57}" dt="2026-09-11T11:31:30.245" v="597" actId="20577"/>
          <ac:spMkLst>
            <pc:docMk/>
            <pc:sldMk cId="344966106" sldId="304"/>
            <ac:spMk id="33" creationId="{A5FFCE7D-77C5-8E38-2B77-AD77F1E06EA2}"/>
          </ac:spMkLst>
        </pc:spChg>
        <pc:spChg chg="mod">
          <ac:chgData name="Malgorzata Inglese" userId="56ed0ee3-e8ca-4114-911f-f89eb8f32150" providerId="ADAL" clId="{659A57AB-F2B3-4913-9006-4F5B41616E57}" dt="2026-09-11T11:39:11.203" v="732" actId="1076"/>
          <ac:spMkLst>
            <pc:docMk/>
            <pc:sldMk cId="344966106" sldId="304"/>
            <ac:spMk id="37" creationId="{EC842C6F-AB6C-3391-42D7-4CD3872F29DE}"/>
          </ac:spMkLst>
        </pc:spChg>
        <pc:spChg chg="mod">
          <ac:chgData name="Malgorzata Inglese" userId="56ed0ee3-e8ca-4114-911f-f89eb8f32150" providerId="ADAL" clId="{659A57AB-F2B3-4913-9006-4F5B41616E57}" dt="2026-09-11T11:39:09.003" v="731" actId="1076"/>
          <ac:spMkLst>
            <pc:docMk/>
            <pc:sldMk cId="344966106" sldId="304"/>
            <ac:spMk id="38" creationId="{67A0063D-5AC8-6ED2-DC5E-A33C9B0922A1}"/>
          </ac:spMkLst>
        </pc:spChg>
        <pc:spChg chg="mod">
          <ac:chgData name="Malgorzata Inglese" userId="56ed0ee3-e8ca-4114-911f-f89eb8f32150" providerId="ADAL" clId="{659A57AB-F2B3-4913-9006-4F5B41616E57}" dt="2026-09-11T11:27:35.076" v="494" actId="20577"/>
          <ac:spMkLst>
            <pc:docMk/>
            <pc:sldMk cId="344966106" sldId="304"/>
            <ac:spMk id="50" creationId="{C4AAEE42-EC3D-6DE9-FF66-58653F037D26}"/>
          </ac:spMkLst>
        </pc:spChg>
        <pc:spChg chg="mod">
          <ac:chgData name="Malgorzata Inglese" userId="56ed0ee3-e8ca-4114-911f-f89eb8f32150" providerId="ADAL" clId="{659A57AB-F2B3-4913-9006-4F5B41616E57}" dt="2026-09-11T11:41:15.988" v="929" actId="14100"/>
          <ac:spMkLst>
            <pc:docMk/>
            <pc:sldMk cId="344966106" sldId="304"/>
            <ac:spMk id="53" creationId="{362054E7-2A39-D46C-9CD0-74C09BD47669}"/>
          </ac:spMkLst>
        </pc:spChg>
        <pc:spChg chg="mod">
          <ac:chgData name="Malgorzata Inglese" userId="56ed0ee3-e8ca-4114-911f-f89eb8f32150" providerId="ADAL" clId="{659A57AB-F2B3-4913-9006-4F5B41616E57}" dt="2026-09-11T11:41:41.875" v="939" actId="1076"/>
          <ac:spMkLst>
            <pc:docMk/>
            <pc:sldMk cId="344966106" sldId="304"/>
            <ac:spMk id="54" creationId="{D52C8779-CD08-E5F0-7F07-E33EFE575715}"/>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5CBEAA52-33FC-4447-A442-A8346E02F28D}" type="datetimeFigureOut">
              <a:rPr lang="en-GB" smtClean="0"/>
              <a:t>11/09/2026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FB24CB7-6041-4AB8-9705-8378F7C9D9B4}" type="slidenum">
              <a:rPr lang="en-GB" smtClean="0"/>
              <a:t>‹#›</a:t>
            </a:fld>
            <a:endParaRPr lang="en-GB"/>
          </a:p>
        </p:txBody>
      </p:sp>
    </p:spTree>
    <p:extLst>
      <p:ext uri="{BB962C8B-B14F-4D97-AF65-F5344CB8AC3E}">
        <p14:creationId xmlns:p14="http://schemas.microsoft.com/office/powerpoint/2010/main" val="23127102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CBEAA52-33FC-4447-A442-A8346E02F28D}" type="datetimeFigureOut">
              <a:rPr lang="en-GB" smtClean="0"/>
              <a:t>11/09/2026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FB24CB7-6041-4AB8-9705-8378F7C9D9B4}" type="slidenum">
              <a:rPr lang="en-GB" smtClean="0"/>
              <a:t>‹#›</a:t>
            </a:fld>
            <a:endParaRPr lang="en-GB"/>
          </a:p>
        </p:txBody>
      </p:sp>
    </p:spTree>
    <p:extLst>
      <p:ext uri="{BB962C8B-B14F-4D97-AF65-F5344CB8AC3E}">
        <p14:creationId xmlns:p14="http://schemas.microsoft.com/office/powerpoint/2010/main" val="24134539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CBEAA52-33FC-4447-A442-A8346E02F28D}" type="datetimeFigureOut">
              <a:rPr lang="en-GB" smtClean="0"/>
              <a:t>11/09/2026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FB24CB7-6041-4AB8-9705-8378F7C9D9B4}" type="slidenum">
              <a:rPr lang="en-GB" smtClean="0"/>
              <a:t>‹#›</a:t>
            </a:fld>
            <a:endParaRPr lang="en-GB"/>
          </a:p>
        </p:txBody>
      </p:sp>
    </p:spTree>
    <p:extLst>
      <p:ext uri="{BB962C8B-B14F-4D97-AF65-F5344CB8AC3E}">
        <p14:creationId xmlns:p14="http://schemas.microsoft.com/office/powerpoint/2010/main" val="5071381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5CBEAA52-33FC-4447-A442-A8346E02F28D}" type="datetimeFigureOut">
              <a:rPr lang="en-GB" smtClean="0"/>
              <a:t>11/09/2026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FB24CB7-6041-4AB8-9705-8378F7C9D9B4}" type="slidenum">
              <a:rPr lang="en-GB" smtClean="0"/>
              <a:t>‹#›</a:t>
            </a:fld>
            <a:endParaRPr lang="en-GB"/>
          </a:p>
        </p:txBody>
      </p:sp>
    </p:spTree>
    <p:extLst>
      <p:ext uri="{BB962C8B-B14F-4D97-AF65-F5344CB8AC3E}">
        <p14:creationId xmlns:p14="http://schemas.microsoft.com/office/powerpoint/2010/main" val="13488340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5CBEAA52-33FC-4447-A442-A8346E02F28D}" type="datetimeFigureOut">
              <a:rPr lang="en-GB" smtClean="0"/>
              <a:t>11/09/2026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FB24CB7-6041-4AB8-9705-8378F7C9D9B4}" type="slidenum">
              <a:rPr lang="en-GB" smtClean="0"/>
              <a:t>‹#›</a:t>
            </a:fld>
            <a:endParaRPr lang="en-GB"/>
          </a:p>
        </p:txBody>
      </p:sp>
    </p:spTree>
    <p:extLst>
      <p:ext uri="{BB962C8B-B14F-4D97-AF65-F5344CB8AC3E}">
        <p14:creationId xmlns:p14="http://schemas.microsoft.com/office/powerpoint/2010/main" val="10145223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5CBEAA52-33FC-4447-A442-A8346E02F28D}" type="datetimeFigureOut">
              <a:rPr lang="en-GB" smtClean="0"/>
              <a:t>11/09/2026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FB24CB7-6041-4AB8-9705-8378F7C9D9B4}" type="slidenum">
              <a:rPr lang="en-GB" smtClean="0"/>
              <a:t>‹#›</a:t>
            </a:fld>
            <a:endParaRPr lang="en-GB"/>
          </a:p>
        </p:txBody>
      </p:sp>
    </p:spTree>
    <p:extLst>
      <p:ext uri="{BB962C8B-B14F-4D97-AF65-F5344CB8AC3E}">
        <p14:creationId xmlns:p14="http://schemas.microsoft.com/office/powerpoint/2010/main" val="8675626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CBEAA52-33FC-4447-A442-A8346E02F28D}" type="datetimeFigureOut">
              <a:rPr lang="en-GB" smtClean="0"/>
              <a:t>11/09/2026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FB24CB7-6041-4AB8-9705-8378F7C9D9B4}" type="slidenum">
              <a:rPr lang="en-GB" smtClean="0"/>
              <a:t>‹#›</a:t>
            </a:fld>
            <a:endParaRPr lang="en-GB"/>
          </a:p>
        </p:txBody>
      </p:sp>
    </p:spTree>
    <p:extLst>
      <p:ext uri="{BB962C8B-B14F-4D97-AF65-F5344CB8AC3E}">
        <p14:creationId xmlns:p14="http://schemas.microsoft.com/office/powerpoint/2010/main" val="24369380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5CBEAA52-33FC-4447-A442-A8346E02F28D}" type="datetimeFigureOut">
              <a:rPr lang="en-GB" smtClean="0"/>
              <a:t>11/09/2026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FB24CB7-6041-4AB8-9705-8378F7C9D9B4}" type="slidenum">
              <a:rPr lang="en-GB" smtClean="0"/>
              <a:t>‹#›</a:t>
            </a:fld>
            <a:endParaRPr lang="en-GB"/>
          </a:p>
        </p:txBody>
      </p:sp>
    </p:spTree>
    <p:extLst>
      <p:ext uri="{BB962C8B-B14F-4D97-AF65-F5344CB8AC3E}">
        <p14:creationId xmlns:p14="http://schemas.microsoft.com/office/powerpoint/2010/main" val="284578240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5CBEAA52-33FC-4447-A442-A8346E02F28D}" type="datetimeFigureOut">
              <a:rPr lang="en-GB" smtClean="0"/>
              <a:t>11/09/2026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FB24CB7-6041-4AB8-9705-8378F7C9D9B4}" type="slidenum">
              <a:rPr lang="en-GB" smtClean="0"/>
              <a:t>‹#›</a:t>
            </a:fld>
            <a:endParaRPr lang="en-GB"/>
          </a:p>
        </p:txBody>
      </p:sp>
    </p:spTree>
    <p:extLst>
      <p:ext uri="{BB962C8B-B14F-4D97-AF65-F5344CB8AC3E}">
        <p14:creationId xmlns:p14="http://schemas.microsoft.com/office/powerpoint/2010/main" val="18084925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CBEAA52-33FC-4447-A442-A8346E02F28D}" type="datetimeFigureOut">
              <a:rPr lang="en-GB" smtClean="0"/>
              <a:t>11/09/2026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FB24CB7-6041-4AB8-9705-8378F7C9D9B4}" type="slidenum">
              <a:rPr lang="en-GB" smtClean="0"/>
              <a:t>‹#›</a:t>
            </a:fld>
            <a:endParaRPr lang="en-GB"/>
          </a:p>
        </p:txBody>
      </p:sp>
    </p:spTree>
    <p:extLst>
      <p:ext uri="{BB962C8B-B14F-4D97-AF65-F5344CB8AC3E}">
        <p14:creationId xmlns:p14="http://schemas.microsoft.com/office/powerpoint/2010/main" val="33814592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CBEAA52-33FC-4447-A442-A8346E02F28D}" type="datetimeFigureOut">
              <a:rPr lang="en-GB" smtClean="0"/>
              <a:t>11/09/2026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FB24CB7-6041-4AB8-9705-8378F7C9D9B4}" type="slidenum">
              <a:rPr lang="en-GB" smtClean="0"/>
              <a:t>‹#›</a:t>
            </a:fld>
            <a:endParaRPr lang="en-GB"/>
          </a:p>
        </p:txBody>
      </p:sp>
    </p:spTree>
    <p:extLst>
      <p:ext uri="{BB962C8B-B14F-4D97-AF65-F5344CB8AC3E}">
        <p14:creationId xmlns:p14="http://schemas.microsoft.com/office/powerpoint/2010/main" val="36689103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CBEAA52-33FC-4447-A442-A8346E02F28D}" type="datetimeFigureOut">
              <a:rPr lang="en-GB" smtClean="0"/>
              <a:t>11/09/2026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FB24CB7-6041-4AB8-9705-8378F7C9D9B4}" type="slidenum">
              <a:rPr lang="en-GB" smtClean="0"/>
              <a:t>‹#›</a:t>
            </a:fld>
            <a:endParaRPr lang="en-GB"/>
          </a:p>
        </p:txBody>
      </p:sp>
    </p:spTree>
    <p:extLst>
      <p:ext uri="{BB962C8B-B14F-4D97-AF65-F5344CB8AC3E}">
        <p14:creationId xmlns:p14="http://schemas.microsoft.com/office/powerpoint/2010/main" val="274550187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Arrow 1"/>
          <p:cNvSpPr/>
          <p:nvPr/>
        </p:nvSpPr>
        <p:spPr>
          <a:xfrm rot="20705933">
            <a:off x="883982" y="3247534"/>
            <a:ext cx="11088996" cy="369546"/>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Rounded Rectangle 25"/>
          <p:cNvSpPr/>
          <p:nvPr/>
        </p:nvSpPr>
        <p:spPr>
          <a:xfrm>
            <a:off x="43975" y="3406376"/>
            <a:ext cx="1646567" cy="1340479"/>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27" name="Rounded Rectangle 26"/>
          <p:cNvSpPr/>
          <p:nvPr/>
        </p:nvSpPr>
        <p:spPr>
          <a:xfrm>
            <a:off x="2181613" y="2882785"/>
            <a:ext cx="1670931" cy="1595198"/>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28" name="Rounded Rectangle 27"/>
          <p:cNvSpPr/>
          <p:nvPr/>
        </p:nvSpPr>
        <p:spPr>
          <a:xfrm>
            <a:off x="4682156" y="2265166"/>
            <a:ext cx="1506658" cy="2023170"/>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29" name="Rounded Rectangle 28"/>
          <p:cNvSpPr/>
          <p:nvPr/>
        </p:nvSpPr>
        <p:spPr>
          <a:xfrm>
            <a:off x="6775228" y="1870175"/>
            <a:ext cx="1741370" cy="1872343"/>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dirty="0"/>
          </a:p>
        </p:txBody>
      </p:sp>
      <p:sp>
        <p:nvSpPr>
          <p:cNvPr id="32" name="TextBox 31"/>
          <p:cNvSpPr txBox="1"/>
          <p:nvPr/>
        </p:nvSpPr>
        <p:spPr>
          <a:xfrm>
            <a:off x="143214" y="3612862"/>
            <a:ext cx="1518616" cy="954107"/>
          </a:xfrm>
          <a:prstGeom prst="rect">
            <a:avLst/>
          </a:prstGeom>
          <a:noFill/>
        </p:spPr>
        <p:txBody>
          <a:bodyPr wrap="square" rtlCol="0">
            <a:spAutoFit/>
          </a:bodyPr>
          <a:lstStyle/>
          <a:p>
            <a:r>
              <a:rPr lang="en-GB" sz="1400" dirty="0">
                <a:latin typeface="Segoe Print" panose="02000600000000000000" pitchFamily="2" charset="0"/>
              </a:rPr>
              <a:t>I am learning to  talk about what makes us special.</a:t>
            </a:r>
          </a:p>
        </p:txBody>
      </p:sp>
      <p:sp>
        <p:nvSpPr>
          <p:cNvPr id="33" name="TextBox 32"/>
          <p:cNvSpPr txBox="1"/>
          <p:nvPr/>
        </p:nvSpPr>
        <p:spPr>
          <a:xfrm>
            <a:off x="2181606" y="3305540"/>
            <a:ext cx="1657678" cy="738664"/>
          </a:xfrm>
          <a:prstGeom prst="rect">
            <a:avLst/>
          </a:prstGeom>
          <a:noFill/>
        </p:spPr>
        <p:txBody>
          <a:bodyPr wrap="square" rtlCol="0">
            <a:spAutoFit/>
          </a:bodyPr>
          <a:lstStyle/>
          <a:p>
            <a:r>
              <a:rPr lang="en-GB" sz="1400" dirty="0">
                <a:latin typeface="Segoe Print" panose="02000600000000000000" pitchFamily="2" charset="0"/>
              </a:rPr>
              <a:t>I am learning to  name people who are special.</a:t>
            </a:r>
          </a:p>
        </p:txBody>
      </p:sp>
      <p:sp>
        <p:nvSpPr>
          <p:cNvPr id="34" name="Rectangle 33"/>
          <p:cNvSpPr/>
          <p:nvPr/>
        </p:nvSpPr>
        <p:spPr>
          <a:xfrm>
            <a:off x="4729761" y="2785421"/>
            <a:ext cx="1506658" cy="954107"/>
          </a:xfrm>
          <a:prstGeom prst="rect">
            <a:avLst/>
          </a:prstGeom>
        </p:spPr>
        <p:txBody>
          <a:bodyPr wrap="square">
            <a:spAutoFit/>
          </a:bodyPr>
          <a:lstStyle/>
          <a:p>
            <a:r>
              <a:rPr lang="en-GB" sz="1400" dirty="0">
                <a:latin typeface="Segoe Print" panose="02000600000000000000" pitchFamily="2" charset="0"/>
              </a:rPr>
              <a:t>I can talk about special people in the community. </a:t>
            </a:r>
          </a:p>
        </p:txBody>
      </p:sp>
      <p:sp>
        <p:nvSpPr>
          <p:cNvPr id="35" name="Rectangle 34"/>
          <p:cNvSpPr/>
          <p:nvPr/>
        </p:nvSpPr>
        <p:spPr>
          <a:xfrm>
            <a:off x="6775228" y="2363326"/>
            <a:ext cx="1603830" cy="954107"/>
          </a:xfrm>
          <a:prstGeom prst="rect">
            <a:avLst/>
          </a:prstGeom>
        </p:spPr>
        <p:txBody>
          <a:bodyPr wrap="square">
            <a:spAutoFit/>
          </a:bodyPr>
          <a:lstStyle/>
          <a:p>
            <a:r>
              <a:rPr lang="en-GB" sz="1400" dirty="0">
                <a:latin typeface="Segoe Print" panose="02000600000000000000" pitchFamily="2" charset="0"/>
                <a:ea typeface="Times New Roman" panose="02020603050405020304" pitchFamily="18" charset="0"/>
                <a:cs typeface="Times New Roman" panose="02020603050405020304" pitchFamily="18" charset="0"/>
              </a:rPr>
              <a:t>I am learning why why it is important to care for others. </a:t>
            </a:r>
            <a:endParaRPr lang="en-GB" sz="1200" dirty="0">
              <a:latin typeface="Segoe Print" panose="02000600000000000000" pitchFamily="2" charset="0"/>
            </a:endParaRPr>
          </a:p>
        </p:txBody>
      </p:sp>
      <p:sp>
        <p:nvSpPr>
          <p:cNvPr id="37" name="Rounded Rectangle 36"/>
          <p:cNvSpPr/>
          <p:nvPr/>
        </p:nvSpPr>
        <p:spPr>
          <a:xfrm>
            <a:off x="7408056" y="5051402"/>
            <a:ext cx="4748117" cy="1695075"/>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n-GB" sz="1400" dirty="0">
              <a:solidFill>
                <a:schemeClr val="tx1"/>
              </a:solidFill>
              <a:latin typeface="Segoe Print" panose="02000600000000000000" pitchFamily="2" charset="0"/>
              <a:cs typeface="Times New Roman" panose="02020603050405020304" pitchFamily="18" charset="0"/>
            </a:endParaRPr>
          </a:p>
          <a:p>
            <a:pPr algn="ctr"/>
            <a:r>
              <a:rPr lang="en-GB" sz="1400" dirty="0">
                <a:solidFill>
                  <a:schemeClr val="tx1"/>
                </a:solidFill>
                <a:latin typeface="Segoe Print" panose="02000600000000000000" pitchFamily="2" charset="0"/>
                <a:cs typeface="Times New Roman" panose="02020603050405020304" pitchFamily="18" charset="0"/>
              </a:rPr>
              <a:t>Different, respect, same, special, beliefs, believe, God, proof, true, care community, job, kind, lost, treat, shepherd, Christian, Jesus, welcome. </a:t>
            </a:r>
          </a:p>
        </p:txBody>
      </p:sp>
      <p:sp>
        <p:nvSpPr>
          <p:cNvPr id="38" name="Rectangle 37"/>
          <p:cNvSpPr/>
          <p:nvPr/>
        </p:nvSpPr>
        <p:spPr>
          <a:xfrm>
            <a:off x="8957438" y="5136770"/>
            <a:ext cx="1516242" cy="677108"/>
          </a:xfrm>
          <a:prstGeom prst="rect">
            <a:avLst/>
          </a:prstGeom>
        </p:spPr>
        <p:txBody>
          <a:bodyPr wrap="square">
            <a:spAutoFit/>
          </a:bodyPr>
          <a:lstStyle/>
          <a:p>
            <a:r>
              <a:rPr lang="en-GB" sz="1200" b="1" u="sng" dirty="0">
                <a:solidFill>
                  <a:schemeClr val="accent5">
                    <a:lumMod val="75000"/>
                  </a:schemeClr>
                </a:solidFill>
                <a:latin typeface="Segoe Print" panose="02000600000000000000" pitchFamily="2" charset="0"/>
                <a:ea typeface="Times New Roman" panose="02020603050405020304" pitchFamily="18" charset="0"/>
                <a:cs typeface="Times New Roman" panose="02020603050405020304" pitchFamily="18" charset="0"/>
              </a:rPr>
              <a:t>Key vocabulary:</a:t>
            </a:r>
          </a:p>
          <a:p>
            <a:endParaRPr lang="en-GB" sz="1200" b="1" dirty="0">
              <a:solidFill>
                <a:schemeClr val="accent5">
                  <a:lumMod val="75000"/>
                </a:schemeClr>
              </a:solidFill>
              <a:latin typeface="Segoe Print" panose="02000600000000000000" pitchFamily="2" charset="0"/>
            </a:endParaRPr>
          </a:p>
          <a:p>
            <a:endParaRPr lang="en-GB" sz="1400" dirty="0">
              <a:latin typeface="Segoe Print" panose="02000600000000000000" pitchFamily="2" charset="0"/>
            </a:endParaRPr>
          </a:p>
        </p:txBody>
      </p:sp>
      <p:sp>
        <p:nvSpPr>
          <p:cNvPr id="49" name="Rounded Rectangle 48"/>
          <p:cNvSpPr/>
          <p:nvPr/>
        </p:nvSpPr>
        <p:spPr>
          <a:xfrm>
            <a:off x="271245" y="113293"/>
            <a:ext cx="3269673" cy="2231616"/>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0" name="Rectangle 49"/>
          <p:cNvSpPr/>
          <p:nvPr/>
        </p:nvSpPr>
        <p:spPr>
          <a:xfrm>
            <a:off x="458986" y="258452"/>
            <a:ext cx="3013620" cy="1231106"/>
          </a:xfrm>
          <a:prstGeom prst="rect">
            <a:avLst/>
          </a:prstGeom>
        </p:spPr>
        <p:txBody>
          <a:bodyPr wrap="square">
            <a:spAutoFit/>
          </a:bodyPr>
          <a:lstStyle/>
          <a:p>
            <a:pPr algn="ctr"/>
            <a:r>
              <a:rPr lang="en-GB" sz="1600" dirty="0">
                <a:latin typeface="Segoe Print" panose="02000600000000000000" pitchFamily="2" charset="0"/>
              </a:rPr>
              <a:t>LEARNING JOURNEY</a:t>
            </a:r>
          </a:p>
          <a:p>
            <a:pPr algn="ctr"/>
            <a:endParaRPr lang="en-GB" sz="800" dirty="0">
              <a:latin typeface="Segoe Print" panose="02000600000000000000" pitchFamily="2" charset="0"/>
            </a:endParaRPr>
          </a:p>
          <a:p>
            <a:pPr algn="ctr"/>
            <a:r>
              <a:rPr lang="en-GB" sz="1600" b="1" dirty="0">
                <a:solidFill>
                  <a:srgbClr val="002060"/>
                </a:solidFill>
                <a:latin typeface="Segoe Print" panose="02000600000000000000" pitchFamily="2" charset="0"/>
              </a:rPr>
              <a:t>Religious Education</a:t>
            </a:r>
          </a:p>
          <a:p>
            <a:pPr algn="ctr"/>
            <a:endParaRPr lang="en-GB" sz="1600" b="1" dirty="0">
              <a:solidFill>
                <a:srgbClr val="002060"/>
              </a:solidFill>
              <a:latin typeface="Segoe Print" panose="02000600000000000000" pitchFamily="2" charset="0"/>
            </a:endParaRPr>
          </a:p>
          <a:p>
            <a:pPr algn="ctr"/>
            <a:r>
              <a:rPr lang="en-GB" b="1" dirty="0">
                <a:solidFill>
                  <a:srgbClr val="002060"/>
                </a:solidFill>
                <a:latin typeface="Segoe Print" panose="02000600000000000000" pitchFamily="2" charset="0"/>
              </a:rPr>
              <a:t>EYFS Autumn 1</a:t>
            </a:r>
            <a:endParaRPr lang="en-GB" b="1" dirty="0">
              <a:solidFill>
                <a:srgbClr val="00B050"/>
              </a:solidFill>
              <a:latin typeface="Segoe Print" panose="02000600000000000000" pitchFamily="2" charset="0"/>
            </a:endParaRPr>
          </a:p>
        </p:txBody>
      </p:sp>
      <p:sp>
        <p:nvSpPr>
          <p:cNvPr id="53" name="Rounded Rectangle 52"/>
          <p:cNvSpPr/>
          <p:nvPr/>
        </p:nvSpPr>
        <p:spPr>
          <a:xfrm>
            <a:off x="4622179" y="206829"/>
            <a:ext cx="7330336" cy="132493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endParaRPr lang="en-GB"/>
          </a:p>
        </p:txBody>
      </p:sp>
      <p:sp>
        <p:nvSpPr>
          <p:cNvPr id="54" name="TextBox 53"/>
          <p:cNvSpPr txBox="1"/>
          <p:nvPr/>
        </p:nvSpPr>
        <p:spPr>
          <a:xfrm>
            <a:off x="4842992" y="288137"/>
            <a:ext cx="6888710" cy="923330"/>
          </a:xfrm>
          <a:prstGeom prst="rect">
            <a:avLst/>
          </a:prstGeom>
          <a:noFill/>
        </p:spPr>
        <p:txBody>
          <a:bodyPr wrap="square" rtlCol="0">
            <a:spAutoFit/>
          </a:bodyPr>
          <a:lstStyle/>
          <a:p>
            <a:r>
              <a:rPr lang="en-GB" dirty="0">
                <a:latin typeface="Segoe Print" panose="02000600000000000000" pitchFamily="2" charset="0"/>
              </a:rPr>
              <a:t>OUTCOME: to talk about the people who are important to me and recognise that families, stories, and celebrations can be different.   </a:t>
            </a:r>
            <a:endParaRPr lang="en-GB" b="1" dirty="0">
              <a:solidFill>
                <a:srgbClr val="002060"/>
              </a:solidFill>
              <a:latin typeface="Segoe Print" panose="02000600000000000000" pitchFamily="2" charset="0"/>
            </a:endParaRPr>
          </a:p>
        </p:txBody>
      </p:sp>
      <p:pic>
        <p:nvPicPr>
          <p:cNvPr id="4" name="Picture 3"/>
          <p:cNvPicPr>
            <a:picLocks noChangeAspect="1"/>
          </p:cNvPicPr>
          <p:nvPr/>
        </p:nvPicPr>
        <p:blipFill>
          <a:blip r:embed="rId2"/>
          <a:stretch>
            <a:fillRect/>
          </a:stretch>
        </p:blipFill>
        <p:spPr>
          <a:xfrm>
            <a:off x="1497998" y="1404967"/>
            <a:ext cx="856641" cy="831196"/>
          </a:xfrm>
          <a:prstGeom prst="rect">
            <a:avLst/>
          </a:prstGeom>
        </p:spPr>
      </p:pic>
      <p:sp>
        <p:nvSpPr>
          <p:cNvPr id="19" name="Rounded Rectangle 18"/>
          <p:cNvSpPr/>
          <p:nvPr/>
        </p:nvSpPr>
        <p:spPr>
          <a:xfrm>
            <a:off x="377144" y="6039713"/>
            <a:ext cx="5876700" cy="707571"/>
          </a:xfrm>
          <a:prstGeom prst="roundRect">
            <a:avLst/>
          </a:prstGeom>
          <a:ln>
            <a:solidFill>
              <a:srgbClr val="00B050"/>
            </a:solidFill>
          </a:ln>
        </p:spPr>
        <p:style>
          <a:lnRef idx="2">
            <a:schemeClr val="accent5"/>
          </a:lnRef>
          <a:fillRef idx="1">
            <a:schemeClr val="lt1"/>
          </a:fillRef>
          <a:effectRef idx="0">
            <a:schemeClr val="accent5"/>
          </a:effectRef>
          <a:fontRef idx="minor">
            <a:schemeClr val="dk1"/>
          </a:fontRef>
        </p:style>
        <p:txBody>
          <a:bodyPr rtlCol="0" anchor="ctr"/>
          <a:lstStyle/>
          <a:p>
            <a:r>
              <a:rPr lang="en-US" sz="2000" b="1" dirty="0">
                <a:solidFill>
                  <a:schemeClr val="accent5">
                    <a:lumMod val="75000"/>
                  </a:schemeClr>
                </a:solidFill>
                <a:latin typeface="Segoe Print" panose="02000600000000000000" pitchFamily="2" charset="0"/>
              </a:rPr>
              <a:t>Q: </a:t>
            </a:r>
            <a:r>
              <a:rPr lang="en-GB" sz="2000" b="1" dirty="0">
                <a:solidFill>
                  <a:srgbClr val="002060"/>
                </a:solidFill>
                <a:latin typeface="Segoe Print" panose="02000600000000000000" pitchFamily="2" charset="0"/>
              </a:rPr>
              <a:t>What makes us special?</a:t>
            </a:r>
          </a:p>
        </p:txBody>
      </p:sp>
      <p:sp>
        <p:nvSpPr>
          <p:cNvPr id="5" name="Rectangle 4"/>
          <p:cNvSpPr/>
          <p:nvPr/>
        </p:nvSpPr>
        <p:spPr>
          <a:xfrm>
            <a:off x="61333" y="4991267"/>
            <a:ext cx="1923177" cy="1015663"/>
          </a:xfrm>
          <a:prstGeom prst="rect">
            <a:avLst/>
          </a:prstGeom>
        </p:spPr>
        <p:txBody>
          <a:bodyPr wrap="square">
            <a:spAutoFit/>
          </a:bodyPr>
          <a:lstStyle/>
          <a:p>
            <a:r>
              <a:rPr lang="en-GB" sz="1200" dirty="0">
                <a:solidFill>
                  <a:srgbClr val="7030A0"/>
                </a:solidFill>
                <a:latin typeface="Segoe Print" panose="02000600000000000000" pitchFamily="2" charset="0"/>
              </a:rPr>
              <a:t>I can say something I am good at. I can say what makes me the same or different from other people.  </a:t>
            </a:r>
          </a:p>
        </p:txBody>
      </p:sp>
      <p:sp>
        <p:nvSpPr>
          <p:cNvPr id="6" name="Rectangle 5"/>
          <p:cNvSpPr/>
          <p:nvPr/>
        </p:nvSpPr>
        <p:spPr>
          <a:xfrm>
            <a:off x="2314604" y="4592834"/>
            <a:ext cx="1902296" cy="1200329"/>
          </a:xfrm>
          <a:prstGeom prst="rect">
            <a:avLst/>
          </a:prstGeom>
        </p:spPr>
        <p:txBody>
          <a:bodyPr wrap="square">
            <a:spAutoFit/>
          </a:bodyPr>
          <a:lstStyle/>
          <a:p>
            <a:r>
              <a:rPr lang="en-GB" sz="1200" dirty="0">
                <a:solidFill>
                  <a:srgbClr val="7030A0"/>
                </a:solidFill>
                <a:latin typeface="Segoe Print" panose="02000600000000000000" pitchFamily="2" charset="0"/>
              </a:rPr>
              <a:t>I can say who is special to me. I can talk about members of my family and community. </a:t>
            </a:r>
          </a:p>
          <a:p>
            <a:endParaRPr lang="en-GB" sz="1200" dirty="0">
              <a:solidFill>
                <a:srgbClr val="7030A0"/>
              </a:solidFill>
              <a:latin typeface="Segoe Print" panose="02000600000000000000" pitchFamily="2" charset="0"/>
            </a:endParaRPr>
          </a:p>
        </p:txBody>
      </p:sp>
      <p:sp>
        <p:nvSpPr>
          <p:cNvPr id="7" name="Rectangle 6"/>
          <p:cNvSpPr/>
          <p:nvPr/>
        </p:nvSpPr>
        <p:spPr>
          <a:xfrm>
            <a:off x="4719008" y="4473002"/>
            <a:ext cx="1684527" cy="1384995"/>
          </a:xfrm>
          <a:prstGeom prst="rect">
            <a:avLst/>
          </a:prstGeom>
        </p:spPr>
        <p:txBody>
          <a:bodyPr wrap="square">
            <a:spAutoFit/>
          </a:bodyPr>
          <a:lstStyle/>
          <a:p>
            <a:r>
              <a:rPr lang="en-GB" sz="1200" dirty="0">
                <a:solidFill>
                  <a:srgbClr val="7030A0"/>
                </a:solidFill>
                <a:latin typeface="Segoe Print" panose="02000600000000000000" pitchFamily="2" charset="0"/>
              </a:rPr>
              <a:t>I can talk about the lives of the people around me and their roles in society. I can give examples of people who can help me. </a:t>
            </a:r>
          </a:p>
        </p:txBody>
      </p:sp>
      <p:sp>
        <p:nvSpPr>
          <p:cNvPr id="8" name="Rectangle 7"/>
          <p:cNvSpPr/>
          <p:nvPr/>
        </p:nvSpPr>
        <p:spPr>
          <a:xfrm>
            <a:off x="6739385" y="3817731"/>
            <a:ext cx="1900286" cy="1415772"/>
          </a:xfrm>
          <a:prstGeom prst="rect">
            <a:avLst/>
          </a:prstGeom>
        </p:spPr>
        <p:txBody>
          <a:bodyPr wrap="square">
            <a:spAutoFit/>
          </a:bodyPr>
          <a:lstStyle/>
          <a:p>
            <a:endParaRPr lang="en-GB" sz="1400" dirty="0">
              <a:solidFill>
                <a:srgbClr val="7030A0"/>
              </a:solidFill>
              <a:latin typeface="Segoe Print" panose="02000600000000000000" pitchFamily="2" charset="0"/>
            </a:endParaRPr>
          </a:p>
          <a:p>
            <a:r>
              <a:rPr lang="en-GB" sz="1200" dirty="0">
                <a:solidFill>
                  <a:srgbClr val="7030A0"/>
                </a:solidFill>
                <a:latin typeface="Segoe Print" panose="02000600000000000000" pitchFamily="2" charset="0"/>
              </a:rPr>
              <a:t>I can talk about different ways people care for others. I can explain why helping others is important.</a:t>
            </a:r>
          </a:p>
          <a:p>
            <a:endParaRPr lang="en-GB" sz="1200" dirty="0">
              <a:solidFill>
                <a:srgbClr val="7030A0"/>
              </a:solidFill>
              <a:latin typeface="Segoe Print" panose="02000600000000000000" pitchFamily="2" charset="0"/>
            </a:endParaRPr>
          </a:p>
        </p:txBody>
      </p:sp>
      <p:sp>
        <p:nvSpPr>
          <p:cNvPr id="9" name="Rounded Rectangle 28">
            <a:extLst>
              <a:ext uri="{FF2B5EF4-FFF2-40B4-BE49-F238E27FC236}">
                <a16:creationId xmlns:a16="http://schemas.microsoft.com/office/drawing/2014/main" id="{3878BA1C-11C7-4305-17FA-FDE03E8F789F}"/>
              </a:ext>
            </a:extLst>
          </p:cNvPr>
          <p:cNvSpPr/>
          <p:nvPr/>
        </p:nvSpPr>
        <p:spPr>
          <a:xfrm>
            <a:off x="9215048" y="1681697"/>
            <a:ext cx="1660501" cy="1747303"/>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dirty="0"/>
          </a:p>
        </p:txBody>
      </p:sp>
      <p:sp>
        <p:nvSpPr>
          <p:cNvPr id="13" name="Rectangle 12">
            <a:extLst>
              <a:ext uri="{FF2B5EF4-FFF2-40B4-BE49-F238E27FC236}">
                <a16:creationId xmlns:a16="http://schemas.microsoft.com/office/drawing/2014/main" id="{60C323A3-3036-FF5A-AC41-5FF2DC03218E}"/>
              </a:ext>
            </a:extLst>
          </p:cNvPr>
          <p:cNvSpPr/>
          <p:nvPr/>
        </p:nvSpPr>
        <p:spPr>
          <a:xfrm>
            <a:off x="9300496" y="3233622"/>
            <a:ext cx="1982132" cy="1415772"/>
          </a:xfrm>
          <a:prstGeom prst="rect">
            <a:avLst/>
          </a:prstGeom>
        </p:spPr>
        <p:txBody>
          <a:bodyPr wrap="square">
            <a:spAutoFit/>
          </a:bodyPr>
          <a:lstStyle/>
          <a:p>
            <a:endParaRPr lang="en-GB" sz="1400" dirty="0">
              <a:solidFill>
                <a:srgbClr val="7030A0"/>
              </a:solidFill>
              <a:latin typeface="Segoe Print" panose="02000600000000000000" pitchFamily="2" charset="0"/>
            </a:endParaRPr>
          </a:p>
          <a:p>
            <a:r>
              <a:rPr lang="en-GB" sz="1200" dirty="0">
                <a:solidFill>
                  <a:srgbClr val="7030A0"/>
                </a:solidFill>
                <a:latin typeface="Segoe Print" panose="02000600000000000000" pitchFamily="2" charset="0"/>
              </a:rPr>
              <a:t>I can say why some might think Jesus is special. I can say why it is important to be kind and welcoming to everyone. </a:t>
            </a:r>
          </a:p>
        </p:txBody>
      </p:sp>
      <p:sp>
        <p:nvSpPr>
          <p:cNvPr id="3" name="Rectangle 2">
            <a:extLst>
              <a:ext uri="{FF2B5EF4-FFF2-40B4-BE49-F238E27FC236}">
                <a16:creationId xmlns:a16="http://schemas.microsoft.com/office/drawing/2014/main" id="{7F4F3839-4D6C-F688-0D98-3DA9AD2345FE}"/>
              </a:ext>
            </a:extLst>
          </p:cNvPr>
          <p:cNvSpPr/>
          <p:nvPr/>
        </p:nvSpPr>
        <p:spPr>
          <a:xfrm>
            <a:off x="9315791" y="2040596"/>
            <a:ext cx="1460574" cy="954107"/>
          </a:xfrm>
          <a:prstGeom prst="rect">
            <a:avLst/>
          </a:prstGeom>
        </p:spPr>
        <p:txBody>
          <a:bodyPr wrap="square">
            <a:spAutoFit/>
          </a:bodyPr>
          <a:lstStyle/>
          <a:p>
            <a:r>
              <a:rPr lang="en-GB" sz="1400" dirty="0">
                <a:latin typeface="Segoe Print" panose="02000600000000000000" pitchFamily="2" charset="0"/>
                <a:ea typeface="Times New Roman" panose="02020603050405020304" pitchFamily="18" charset="0"/>
                <a:cs typeface="Times New Roman" panose="02020603050405020304" pitchFamily="18" charset="0"/>
              </a:rPr>
              <a:t>I am learning  that Jesus is special to some people. </a:t>
            </a:r>
            <a:endParaRPr lang="en-GB" sz="1200" dirty="0">
              <a:latin typeface="Segoe Print" panose="02000600000000000000" pitchFamily="2" charset="0"/>
            </a:endParaRPr>
          </a:p>
        </p:txBody>
      </p:sp>
    </p:spTree>
    <p:extLst>
      <p:ext uri="{BB962C8B-B14F-4D97-AF65-F5344CB8AC3E}">
        <p14:creationId xmlns:p14="http://schemas.microsoft.com/office/powerpoint/2010/main" val="23129080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188D74-1100-C681-279E-ED02CA176BD9}"/>
            </a:ext>
          </a:extLst>
        </p:cNvPr>
        <p:cNvGrpSpPr/>
        <p:nvPr/>
      </p:nvGrpSpPr>
      <p:grpSpPr>
        <a:xfrm>
          <a:off x="0" y="0"/>
          <a:ext cx="0" cy="0"/>
          <a:chOff x="0" y="0"/>
          <a:chExt cx="0" cy="0"/>
        </a:xfrm>
      </p:grpSpPr>
      <p:sp>
        <p:nvSpPr>
          <p:cNvPr id="2" name="Right Arrow 1">
            <a:extLst>
              <a:ext uri="{FF2B5EF4-FFF2-40B4-BE49-F238E27FC236}">
                <a16:creationId xmlns:a16="http://schemas.microsoft.com/office/drawing/2014/main" id="{EC80C4D0-D020-81A1-4C80-46994EDE00CC}"/>
              </a:ext>
            </a:extLst>
          </p:cNvPr>
          <p:cNvSpPr/>
          <p:nvPr/>
        </p:nvSpPr>
        <p:spPr>
          <a:xfrm rot="20705933">
            <a:off x="348447" y="3033370"/>
            <a:ext cx="11088996" cy="369546"/>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6" name="Rounded Rectangle 25">
            <a:extLst>
              <a:ext uri="{FF2B5EF4-FFF2-40B4-BE49-F238E27FC236}">
                <a16:creationId xmlns:a16="http://schemas.microsoft.com/office/drawing/2014/main" id="{2A6DB555-C1D7-870C-DB95-5D0192D98227}"/>
              </a:ext>
            </a:extLst>
          </p:cNvPr>
          <p:cNvSpPr/>
          <p:nvPr/>
        </p:nvSpPr>
        <p:spPr>
          <a:xfrm>
            <a:off x="61333" y="3403997"/>
            <a:ext cx="1809001" cy="1094113"/>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27" name="Rounded Rectangle 26">
            <a:extLst>
              <a:ext uri="{FF2B5EF4-FFF2-40B4-BE49-F238E27FC236}">
                <a16:creationId xmlns:a16="http://schemas.microsoft.com/office/drawing/2014/main" id="{B202ADD5-FBFA-BE28-90F0-1C6C0D8004F3}"/>
              </a:ext>
            </a:extLst>
          </p:cNvPr>
          <p:cNvSpPr/>
          <p:nvPr/>
        </p:nvSpPr>
        <p:spPr>
          <a:xfrm>
            <a:off x="2114278" y="2613404"/>
            <a:ext cx="1901257" cy="1696600"/>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28" name="Rounded Rectangle 27">
            <a:extLst>
              <a:ext uri="{FF2B5EF4-FFF2-40B4-BE49-F238E27FC236}">
                <a16:creationId xmlns:a16="http://schemas.microsoft.com/office/drawing/2014/main" id="{75581E90-4C60-A208-1A90-8EFDB8305120}"/>
              </a:ext>
            </a:extLst>
          </p:cNvPr>
          <p:cNvSpPr/>
          <p:nvPr/>
        </p:nvSpPr>
        <p:spPr>
          <a:xfrm>
            <a:off x="4452060" y="2079324"/>
            <a:ext cx="1724524" cy="1696601"/>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29" name="Rounded Rectangle 28">
            <a:extLst>
              <a:ext uri="{FF2B5EF4-FFF2-40B4-BE49-F238E27FC236}">
                <a16:creationId xmlns:a16="http://schemas.microsoft.com/office/drawing/2014/main" id="{C88CF19E-FC48-FEC6-76A9-A0A518BABC72}"/>
              </a:ext>
            </a:extLst>
          </p:cNvPr>
          <p:cNvSpPr/>
          <p:nvPr/>
        </p:nvSpPr>
        <p:spPr>
          <a:xfrm>
            <a:off x="6650217" y="1698976"/>
            <a:ext cx="2106913" cy="1872343"/>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dirty="0"/>
          </a:p>
        </p:txBody>
      </p:sp>
      <p:sp>
        <p:nvSpPr>
          <p:cNvPr id="32" name="TextBox 31">
            <a:extLst>
              <a:ext uri="{FF2B5EF4-FFF2-40B4-BE49-F238E27FC236}">
                <a16:creationId xmlns:a16="http://schemas.microsoft.com/office/drawing/2014/main" id="{71A69EC2-CF88-60D8-A8F0-DCEE9B4157E8}"/>
              </a:ext>
            </a:extLst>
          </p:cNvPr>
          <p:cNvSpPr txBox="1"/>
          <p:nvPr/>
        </p:nvSpPr>
        <p:spPr>
          <a:xfrm>
            <a:off x="173947" y="3502597"/>
            <a:ext cx="1769282" cy="738664"/>
          </a:xfrm>
          <a:prstGeom prst="rect">
            <a:avLst/>
          </a:prstGeom>
          <a:noFill/>
        </p:spPr>
        <p:txBody>
          <a:bodyPr wrap="square" rtlCol="0">
            <a:spAutoFit/>
          </a:bodyPr>
          <a:lstStyle/>
          <a:p>
            <a:r>
              <a:rPr lang="en-GB" sz="1400" dirty="0">
                <a:latin typeface="Segoe Print" panose="02000600000000000000" pitchFamily="2" charset="0"/>
              </a:rPr>
              <a:t>I am learning to identify times that are special.</a:t>
            </a:r>
          </a:p>
        </p:txBody>
      </p:sp>
      <p:sp>
        <p:nvSpPr>
          <p:cNvPr id="33" name="TextBox 32">
            <a:extLst>
              <a:ext uri="{FF2B5EF4-FFF2-40B4-BE49-F238E27FC236}">
                <a16:creationId xmlns:a16="http://schemas.microsoft.com/office/drawing/2014/main" id="{0BF326C1-D8F4-AB2F-ADBF-B9F6F9F315E2}"/>
              </a:ext>
            </a:extLst>
          </p:cNvPr>
          <p:cNvSpPr txBox="1"/>
          <p:nvPr/>
        </p:nvSpPr>
        <p:spPr>
          <a:xfrm>
            <a:off x="2154937" y="2732840"/>
            <a:ext cx="1816099" cy="1384995"/>
          </a:xfrm>
          <a:prstGeom prst="rect">
            <a:avLst/>
          </a:prstGeom>
          <a:noFill/>
        </p:spPr>
        <p:txBody>
          <a:bodyPr wrap="square" rtlCol="0">
            <a:spAutoFit/>
          </a:bodyPr>
          <a:lstStyle/>
          <a:p>
            <a:r>
              <a:rPr lang="en-GB" sz="1400" dirty="0">
                <a:latin typeface="Segoe Print" panose="02000600000000000000" pitchFamily="2" charset="0"/>
              </a:rPr>
              <a:t>I am learning to  identify that Diwali is a festival by learning about the story of Rama and Sita.</a:t>
            </a:r>
          </a:p>
        </p:txBody>
      </p:sp>
      <p:sp>
        <p:nvSpPr>
          <p:cNvPr id="34" name="Rectangle 33">
            <a:extLst>
              <a:ext uri="{FF2B5EF4-FFF2-40B4-BE49-F238E27FC236}">
                <a16:creationId xmlns:a16="http://schemas.microsoft.com/office/drawing/2014/main" id="{9956A6E2-DA81-491A-33B5-0128959D646F}"/>
              </a:ext>
            </a:extLst>
          </p:cNvPr>
          <p:cNvSpPr/>
          <p:nvPr/>
        </p:nvSpPr>
        <p:spPr>
          <a:xfrm>
            <a:off x="4513055" y="2387969"/>
            <a:ext cx="1686218" cy="1169551"/>
          </a:xfrm>
          <a:prstGeom prst="rect">
            <a:avLst/>
          </a:prstGeom>
        </p:spPr>
        <p:txBody>
          <a:bodyPr wrap="square">
            <a:spAutoFit/>
          </a:bodyPr>
          <a:lstStyle/>
          <a:p>
            <a:r>
              <a:rPr lang="en-GB" sz="1400" dirty="0">
                <a:latin typeface="Segoe Print" panose="02000600000000000000" pitchFamily="2" charset="0"/>
              </a:rPr>
              <a:t>I am learning describe how some Hindu people celebrate Diwali.</a:t>
            </a:r>
          </a:p>
        </p:txBody>
      </p:sp>
      <p:sp>
        <p:nvSpPr>
          <p:cNvPr id="35" name="Rectangle 34">
            <a:extLst>
              <a:ext uri="{FF2B5EF4-FFF2-40B4-BE49-F238E27FC236}">
                <a16:creationId xmlns:a16="http://schemas.microsoft.com/office/drawing/2014/main" id="{5677E052-4DEE-6AA2-14C3-0AE85B8F7494}"/>
              </a:ext>
            </a:extLst>
          </p:cNvPr>
          <p:cNvSpPr/>
          <p:nvPr/>
        </p:nvSpPr>
        <p:spPr>
          <a:xfrm>
            <a:off x="6723465" y="1920906"/>
            <a:ext cx="2049727" cy="1384995"/>
          </a:xfrm>
          <a:prstGeom prst="rect">
            <a:avLst/>
          </a:prstGeom>
        </p:spPr>
        <p:txBody>
          <a:bodyPr wrap="square">
            <a:spAutoFit/>
          </a:bodyPr>
          <a:lstStyle/>
          <a:p>
            <a:r>
              <a:rPr lang="en-GB" sz="1400" dirty="0">
                <a:latin typeface="Segoe Print" panose="02000600000000000000" pitchFamily="2" charset="0"/>
                <a:ea typeface="Times New Roman" panose="02020603050405020304" pitchFamily="18" charset="0"/>
                <a:cs typeface="Times New Roman" panose="02020603050405020304" pitchFamily="18" charset="0"/>
              </a:rPr>
              <a:t>I am learning to investigate why many Christians celebrate Christmas by exploring the story of Jesus’ birth.</a:t>
            </a:r>
            <a:endParaRPr lang="en-GB" sz="1200" dirty="0">
              <a:latin typeface="Segoe Print" panose="02000600000000000000" pitchFamily="2" charset="0"/>
            </a:endParaRPr>
          </a:p>
        </p:txBody>
      </p:sp>
      <p:sp>
        <p:nvSpPr>
          <p:cNvPr id="37" name="Rounded Rectangle 36">
            <a:extLst>
              <a:ext uri="{FF2B5EF4-FFF2-40B4-BE49-F238E27FC236}">
                <a16:creationId xmlns:a16="http://schemas.microsoft.com/office/drawing/2014/main" id="{7C597F82-AF7B-9850-BF80-BC9BCD08167A}"/>
              </a:ext>
            </a:extLst>
          </p:cNvPr>
          <p:cNvSpPr/>
          <p:nvPr/>
        </p:nvSpPr>
        <p:spPr>
          <a:xfrm>
            <a:off x="7424697" y="5515032"/>
            <a:ext cx="4748117" cy="1447037"/>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n-GB" sz="1400" dirty="0">
              <a:solidFill>
                <a:schemeClr val="tx1"/>
              </a:solidFill>
              <a:latin typeface="Segoe Print" panose="02000600000000000000" pitchFamily="2" charset="0"/>
              <a:cs typeface="Times New Roman" panose="02020603050405020304" pitchFamily="18" charset="0"/>
            </a:endParaRPr>
          </a:p>
          <a:p>
            <a:pPr algn="ctr"/>
            <a:r>
              <a:rPr lang="en-GB" sz="1400" dirty="0">
                <a:solidFill>
                  <a:schemeClr val="tx1"/>
                </a:solidFill>
                <a:latin typeface="Segoe Print" panose="02000600000000000000" pitchFamily="2" charset="0"/>
                <a:cs typeface="Times New Roman" panose="02020603050405020304" pitchFamily="18" charset="0"/>
              </a:rPr>
              <a:t>Celebrate, respect, special, Diwali, diya, festival, Hindu, rangoli pattern, Christmas, Christian, God, Jesus, Nativity, bauble, decoration. </a:t>
            </a:r>
          </a:p>
        </p:txBody>
      </p:sp>
      <p:sp>
        <p:nvSpPr>
          <p:cNvPr id="38" name="Rectangle 37">
            <a:extLst>
              <a:ext uri="{FF2B5EF4-FFF2-40B4-BE49-F238E27FC236}">
                <a16:creationId xmlns:a16="http://schemas.microsoft.com/office/drawing/2014/main" id="{7B00B6BF-51E2-3B04-E868-0DD5C54C8076}"/>
              </a:ext>
            </a:extLst>
          </p:cNvPr>
          <p:cNvSpPr/>
          <p:nvPr/>
        </p:nvSpPr>
        <p:spPr>
          <a:xfrm>
            <a:off x="8913592" y="5687551"/>
            <a:ext cx="1516242" cy="677108"/>
          </a:xfrm>
          <a:prstGeom prst="rect">
            <a:avLst/>
          </a:prstGeom>
        </p:spPr>
        <p:txBody>
          <a:bodyPr wrap="square">
            <a:spAutoFit/>
          </a:bodyPr>
          <a:lstStyle/>
          <a:p>
            <a:r>
              <a:rPr lang="en-GB" sz="1200" b="1" u="sng" dirty="0">
                <a:solidFill>
                  <a:schemeClr val="accent5">
                    <a:lumMod val="75000"/>
                  </a:schemeClr>
                </a:solidFill>
                <a:latin typeface="Segoe Print" panose="02000600000000000000" pitchFamily="2" charset="0"/>
                <a:ea typeface="Times New Roman" panose="02020603050405020304" pitchFamily="18" charset="0"/>
                <a:cs typeface="Times New Roman" panose="02020603050405020304" pitchFamily="18" charset="0"/>
              </a:rPr>
              <a:t>Key vocabulary:</a:t>
            </a:r>
          </a:p>
          <a:p>
            <a:endParaRPr lang="en-GB" sz="1200" b="1" dirty="0">
              <a:solidFill>
                <a:schemeClr val="accent5">
                  <a:lumMod val="75000"/>
                </a:schemeClr>
              </a:solidFill>
              <a:latin typeface="Segoe Print" panose="02000600000000000000" pitchFamily="2" charset="0"/>
            </a:endParaRPr>
          </a:p>
          <a:p>
            <a:endParaRPr lang="en-GB" sz="1400" dirty="0">
              <a:latin typeface="Segoe Print" panose="02000600000000000000" pitchFamily="2" charset="0"/>
            </a:endParaRPr>
          </a:p>
        </p:txBody>
      </p:sp>
      <p:sp>
        <p:nvSpPr>
          <p:cNvPr id="49" name="Rounded Rectangle 48">
            <a:extLst>
              <a:ext uri="{FF2B5EF4-FFF2-40B4-BE49-F238E27FC236}">
                <a16:creationId xmlns:a16="http://schemas.microsoft.com/office/drawing/2014/main" id="{AABCB3B4-4524-3892-CC58-9F32C715115D}"/>
              </a:ext>
            </a:extLst>
          </p:cNvPr>
          <p:cNvSpPr/>
          <p:nvPr/>
        </p:nvSpPr>
        <p:spPr>
          <a:xfrm>
            <a:off x="243443" y="217945"/>
            <a:ext cx="3269673" cy="2231616"/>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0" name="Rectangle 49">
            <a:extLst>
              <a:ext uri="{FF2B5EF4-FFF2-40B4-BE49-F238E27FC236}">
                <a16:creationId xmlns:a16="http://schemas.microsoft.com/office/drawing/2014/main" id="{A5BB0D21-2826-4392-3E65-13C921246349}"/>
              </a:ext>
            </a:extLst>
          </p:cNvPr>
          <p:cNvSpPr/>
          <p:nvPr/>
        </p:nvSpPr>
        <p:spPr>
          <a:xfrm>
            <a:off x="422307" y="362898"/>
            <a:ext cx="3013620" cy="1231106"/>
          </a:xfrm>
          <a:prstGeom prst="rect">
            <a:avLst/>
          </a:prstGeom>
        </p:spPr>
        <p:txBody>
          <a:bodyPr wrap="square">
            <a:spAutoFit/>
          </a:bodyPr>
          <a:lstStyle/>
          <a:p>
            <a:pPr algn="ctr"/>
            <a:r>
              <a:rPr lang="en-GB" sz="1600" dirty="0">
                <a:latin typeface="Segoe Print" panose="02000600000000000000" pitchFamily="2" charset="0"/>
              </a:rPr>
              <a:t>LEARNING JOURNEY</a:t>
            </a:r>
          </a:p>
          <a:p>
            <a:pPr algn="ctr"/>
            <a:endParaRPr lang="en-GB" sz="800" dirty="0">
              <a:latin typeface="Segoe Print" panose="02000600000000000000" pitchFamily="2" charset="0"/>
            </a:endParaRPr>
          </a:p>
          <a:p>
            <a:pPr algn="ctr"/>
            <a:r>
              <a:rPr lang="en-GB" sz="1600" b="1" dirty="0">
                <a:solidFill>
                  <a:srgbClr val="002060"/>
                </a:solidFill>
                <a:latin typeface="Segoe Print" panose="02000600000000000000" pitchFamily="2" charset="0"/>
              </a:rPr>
              <a:t>Religious Education</a:t>
            </a:r>
          </a:p>
          <a:p>
            <a:pPr algn="ctr"/>
            <a:endParaRPr lang="en-GB" sz="1600" b="1" dirty="0">
              <a:solidFill>
                <a:srgbClr val="002060"/>
              </a:solidFill>
              <a:latin typeface="Segoe Print" panose="02000600000000000000" pitchFamily="2" charset="0"/>
            </a:endParaRPr>
          </a:p>
          <a:p>
            <a:pPr algn="ctr"/>
            <a:r>
              <a:rPr lang="en-GB" sz="1600" b="1" dirty="0">
                <a:solidFill>
                  <a:srgbClr val="002060"/>
                </a:solidFill>
                <a:latin typeface="Segoe Print" panose="02000600000000000000" pitchFamily="2" charset="0"/>
              </a:rPr>
              <a:t>EYFS </a:t>
            </a:r>
            <a:r>
              <a:rPr lang="en-GB" b="1" dirty="0">
                <a:solidFill>
                  <a:srgbClr val="002060"/>
                </a:solidFill>
                <a:latin typeface="Segoe Print" panose="02000600000000000000" pitchFamily="2" charset="0"/>
              </a:rPr>
              <a:t>Autumn 2</a:t>
            </a:r>
            <a:endParaRPr lang="en-GB" b="1" dirty="0">
              <a:solidFill>
                <a:srgbClr val="00B050"/>
              </a:solidFill>
              <a:latin typeface="Segoe Print" panose="02000600000000000000" pitchFamily="2" charset="0"/>
            </a:endParaRPr>
          </a:p>
        </p:txBody>
      </p:sp>
      <p:sp>
        <p:nvSpPr>
          <p:cNvPr id="53" name="Rounded Rectangle 52">
            <a:extLst>
              <a:ext uri="{FF2B5EF4-FFF2-40B4-BE49-F238E27FC236}">
                <a16:creationId xmlns:a16="http://schemas.microsoft.com/office/drawing/2014/main" id="{AC29735C-E26C-1D73-A832-901476B4F4CA}"/>
              </a:ext>
            </a:extLst>
          </p:cNvPr>
          <p:cNvSpPr/>
          <p:nvPr/>
        </p:nvSpPr>
        <p:spPr>
          <a:xfrm>
            <a:off x="4622179" y="206829"/>
            <a:ext cx="7330336" cy="132493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endParaRPr lang="en-GB"/>
          </a:p>
        </p:txBody>
      </p:sp>
      <p:sp>
        <p:nvSpPr>
          <p:cNvPr id="54" name="TextBox 53">
            <a:extLst>
              <a:ext uri="{FF2B5EF4-FFF2-40B4-BE49-F238E27FC236}">
                <a16:creationId xmlns:a16="http://schemas.microsoft.com/office/drawing/2014/main" id="{C8951DB1-7519-367A-513D-BAB81F88E242}"/>
              </a:ext>
            </a:extLst>
          </p:cNvPr>
          <p:cNvSpPr txBox="1"/>
          <p:nvPr/>
        </p:nvSpPr>
        <p:spPr>
          <a:xfrm>
            <a:off x="4842992" y="471549"/>
            <a:ext cx="6888710" cy="923330"/>
          </a:xfrm>
          <a:prstGeom prst="rect">
            <a:avLst/>
          </a:prstGeom>
          <a:noFill/>
        </p:spPr>
        <p:txBody>
          <a:bodyPr wrap="square" rtlCol="0">
            <a:spAutoFit/>
          </a:bodyPr>
          <a:lstStyle/>
          <a:p>
            <a:r>
              <a:rPr lang="en-GB" dirty="0">
                <a:latin typeface="Segoe Print" panose="02000600000000000000" pitchFamily="2" charset="0"/>
              </a:rPr>
              <a:t>OUTCOME: to talk about how people celebrate special times in different ways. </a:t>
            </a:r>
          </a:p>
          <a:p>
            <a:r>
              <a:rPr lang="en-GB" dirty="0">
                <a:latin typeface="Segoe Print" panose="02000600000000000000" pitchFamily="2" charset="0"/>
              </a:rPr>
              <a:t> </a:t>
            </a:r>
          </a:p>
        </p:txBody>
      </p:sp>
      <p:pic>
        <p:nvPicPr>
          <p:cNvPr id="4" name="Picture 3">
            <a:extLst>
              <a:ext uri="{FF2B5EF4-FFF2-40B4-BE49-F238E27FC236}">
                <a16:creationId xmlns:a16="http://schemas.microsoft.com/office/drawing/2014/main" id="{6E4DD96F-A947-2480-0C72-1D17F4C3FF7C}"/>
              </a:ext>
            </a:extLst>
          </p:cNvPr>
          <p:cNvPicPr>
            <a:picLocks noChangeAspect="1"/>
          </p:cNvPicPr>
          <p:nvPr/>
        </p:nvPicPr>
        <p:blipFill>
          <a:blip r:embed="rId2"/>
          <a:stretch>
            <a:fillRect/>
          </a:stretch>
        </p:blipFill>
        <p:spPr>
          <a:xfrm>
            <a:off x="1352505" y="1527664"/>
            <a:ext cx="856641" cy="831196"/>
          </a:xfrm>
          <a:prstGeom prst="rect">
            <a:avLst/>
          </a:prstGeom>
        </p:spPr>
      </p:pic>
      <p:sp>
        <p:nvSpPr>
          <p:cNvPr id="19" name="Rounded Rectangle 18">
            <a:extLst>
              <a:ext uri="{FF2B5EF4-FFF2-40B4-BE49-F238E27FC236}">
                <a16:creationId xmlns:a16="http://schemas.microsoft.com/office/drawing/2014/main" id="{2BE48F47-863B-08E1-302A-A6760048571A}"/>
              </a:ext>
            </a:extLst>
          </p:cNvPr>
          <p:cNvSpPr/>
          <p:nvPr/>
        </p:nvSpPr>
        <p:spPr>
          <a:xfrm>
            <a:off x="2708031" y="6088100"/>
            <a:ext cx="4347091" cy="707571"/>
          </a:xfrm>
          <a:prstGeom prst="roundRect">
            <a:avLst/>
          </a:prstGeom>
          <a:ln>
            <a:solidFill>
              <a:srgbClr val="00B050"/>
            </a:solidFill>
          </a:ln>
        </p:spPr>
        <p:style>
          <a:lnRef idx="2">
            <a:schemeClr val="accent5"/>
          </a:lnRef>
          <a:fillRef idx="1">
            <a:schemeClr val="lt1"/>
          </a:fillRef>
          <a:effectRef idx="0">
            <a:schemeClr val="accent5"/>
          </a:effectRef>
          <a:fontRef idx="minor">
            <a:schemeClr val="dk1"/>
          </a:fontRef>
        </p:style>
        <p:txBody>
          <a:bodyPr rtlCol="0" anchor="ctr"/>
          <a:lstStyle/>
          <a:p>
            <a:r>
              <a:rPr lang="en-US" sz="2000" b="1" dirty="0">
                <a:solidFill>
                  <a:schemeClr val="accent5">
                    <a:lumMod val="75000"/>
                  </a:schemeClr>
                </a:solidFill>
                <a:latin typeface="Segoe Print" panose="02000600000000000000" pitchFamily="2" charset="0"/>
              </a:rPr>
              <a:t>Q: </a:t>
            </a:r>
            <a:r>
              <a:rPr lang="en-GB" sz="2000" b="1" dirty="0">
                <a:solidFill>
                  <a:srgbClr val="002060"/>
                </a:solidFill>
                <a:latin typeface="Segoe Print" panose="02000600000000000000" pitchFamily="2" charset="0"/>
              </a:rPr>
              <a:t>What are special times?</a:t>
            </a:r>
          </a:p>
        </p:txBody>
      </p:sp>
      <p:sp>
        <p:nvSpPr>
          <p:cNvPr id="5" name="Rectangle 4">
            <a:extLst>
              <a:ext uri="{FF2B5EF4-FFF2-40B4-BE49-F238E27FC236}">
                <a16:creationId xmlns:a16="http://schemas.microsoft.com/office/drawing/2014/main" id="{D53B6FB5-D151-25F3-164C-708BDABAD52D}"/>
              </a:ext>
            </a:extLst>
          </p:cNvPr>
          <p:cNvSpPr/>
          <p:nvPr/>
        </p:nvSpPr>
        <p:spPr>
          <a:xfrm>
            <a:off x="5940" y="4738607"/>
            <a:ext cx="1923177" cy="1569660"/>
          </a:xfrm>
          <a:prstGeom prst="rect">
            <a:avLst/>
          </a:prstGeom>
        </p:spPr>
        <p:txBody>
          <a:bodyPr wrap="square">
            <a:spAutoFit/>
          </a:bodyPr>
          <a:lstStyle/>
          <a:p>
            <a:r>
              <a:rPr lang="en-GB" sz="1200" dirty="0">
                <a:solidFill>
                  <a:srgbClr val="7030A0"/>
                </a:solidFill>
                <a:latin typeface="Segoe Print" panose="02000600000000000000" pitchFamily="2" charset="0"/>
              </a:rPr>
              <a:t>I can talk about a special time that is important to me and listen to other people talk about their special times. I can explain what a celebration is..</a:t>
            </a:r>
          </a:p>
        </p:txBody>
      </p:sp>
      <p:sp>
        <p:nvSpPr>
          <p:cNvPr id="6" name="Rectangle 5">
            <a:extLst>
              <a:ext uri="{FF2B5EF4-FFF2-40B4-BE49-F238E27FC236}">
                <a16:creationId xmlns:a16="http://schemas.microsoft.com/office/drawing/2014/main" id="{9FF6AF63-82D9-63C7-073D-A7168A1F8345}"/>
              </a:ext>
            </a:extLst>
          </p:cNvPr>
          <p:cNvSpPr/>
          <p:nvPr/>
        </p:nvSpPr>
        <p:spPr>
          <a:xfrm>
            <a:off x="2102286" y="4477247"/>
            <a:ext cx="2178848" cy="1569660"/>
          </a:xfrm>
          <a:prstGeom prst="rect">
            <a:avLst/>
          </a:prstGeom>
        </p:spPr>
        <p:txBody>
          <a:bodyPr wrap="square">
            <a:spAutoFit/>
          </a:bodyPr>
          <a:lstStyle/>
          <a:p>
            <a:r>
              <a:rPr lang="en-GB" sz="1200" dirty="0">
                <a:solidFill>
                  <a:srgbClr val="7030A0"/>
                </a:solidFill>
                <a:latin typeface="Segoe Print" panose="02000600000000000000" pitchFamily="2" charset="0"/>
              </a:rPr>
              <a:t>I can listen to and talk about the story of Rama and Sita. I can say that Diwali is a special festival for many Hindu people. </a:t>
            </a:r>
          </a:p>
          <a:p>
            <a:r>
              <a:rPr lang="en-GB" sz="1200" dirty="0">
                <a:solidFill>
                  <a:srgbClr val="7030A0"/>
                </a:solidFill>
                <a:latin typeface="Segoe Print" panose="02000600000000000000" pitchFamily="2" charset="0"/>
              </a:rPr>
              <a:t>I can explain that Diwali celebrates good winning over evil.</a:t>
            </a:r>
          </a:p>
        </p:txBody>
      </p:sp>
      <p:sp>
        <p:nvSpPr>
          <p:cNvPr id="7" name="Rectangle 6">
            <a:extLst>
              <a:ext uri="{FF2B5EF4-FFF2-40B4-BE49-F238E27FC236}">
                <a16:creationId xmlns:a16="http://schemas.microsoft.com/office/drawing/2014/main" id="{69977F84-EAC7-5870-9BED-063FD4860511}"/>
              </a:ext>
            </a:extLst>
          </p:cNvPr>
          <p:cNvSpPr/>
          <p:nvPr/>
        </p:nvSpPr>
        <p:spPr>
          <a:xfrm>
            <a:off x="4493215" y="4044633"/>
            <a:ext cx="1809001" cy="1384995"/>
          </a:xfrm>
          <a:prstGeom prst="rect">
            <a:avLst/>
          </a:prstGeom>
        </p:spPr>
        <p:txBody>
          <a:bodyPr wrap="square">
            <a:spAutoFit/>
          </a:bodyPr>
          <a:lstStyle/>
          <a:p>
            <a:r>
              <a:rPr lang="en-GB" sz="1200" dirty="0">
                <a:solidFill>
                  <a:srgbClr val="7030A0"/>
                </a:solidFill>
                <a:latin typeface="Segoe Print" panose="02000600000000000000" pitchFamily="2" charset="0"/>
              </a:rPr>
              <a:t>I can recognise that lamps (diyas) are lit during Diwali. I can create a rangoli pattern and talk about how it is used during celebrations.</a:t>
            </a:r>
          </a:p>
        </p:txBody>
      </p:sp>
      <p:sp>
        <p:nvSpPr>
          <p:cNvPr id="8" name="Rectangle 7">
            <a:extLst>
              <a:ext uri="{FF2B5EF4-FFF2-40B4-BE49-F238E27FC236}">
                <a16:creationId xmlns:a16="http://schemas.microsoft.com/office/drawing/2014/main" id="{6572FB1B-A4C6-A05E-CEAB-FC3EFDFD617B}"/>
              </a:ext>
            </a:extLst>
          </p:cNvPr>
          <p:cNvSpPr/>
          <p:nvPr/>
        </p:nvSpPr>
        <p:spPr>
          <a:xfrm>
            <a:off x="6546159" y="3687201"/>
            <a:ext cx="2340385" cy="1754326"/>
          </a:xfrm>
          <a:prstGeom prst="rect">
            <a:avLst/>
          </a:prstGeom>
        </p:spPr>
        <p:txBody>
          <a:bodyPr wrap="square">
            <a:spAutoFit/>
          </a:bodyPr>
          <a:lstStyle/>
          <a:p>
            <a:r>
              <a:rPr lang="en-GB" sz="1200" dirty="0">
                <a:solidFill>
                  <a:srgbClr val="7030A0"/>
                </a:solidFill>
                <a:latin typeface="Segoe Print" panose="02000600000000000000" pitchFamily="2" charset="0"/>
              </a:rPr>
              <a:t>I can retell parts of the Christmas story. I can explain that Christmas is a special celebration for many Christians. I can talk about baby Jesus and why many Christians believe he is special.</a:t>
            </a:r>
          </a:p>
          <a:p>
            <a:r>
              <a:rPr lang="en-GB" sz="1200" dirty="0">
                <a:solidFill>
                  <a:srgbClr val="7030A0"/>
                </a:solidFill>
                <a:latin typeface="Segoe Print" panose="02000600000000000000" pitchFamily="2" charset="0"/>
              </a:rPr>
              <a:t>  </a:t>
            </a:r>
          </a:p>
        </p:txBody>
      </p:sp>
      <p:sp>
        <p:nvSpPr>
          <p:cNvPr id="9" name="Rounded Rectangle 28">
            <a:extLst>
              <a:ext uri="{FF2B5EF4-FFF2-40B4-BE49-F238E27FC236}">
                <a16:creationId xmlns:a16="http://schemas.microsoft.com/office/drawing/2014/main" id="{FEE1461D-238C-E9AC-5404-4B2F003FBC08}"/>
              </a:ext>
            </a:extLst>
          </p:cNvPr>
          <p:cNvSpPr/>
          <p:nvPr/>
        </p:nvSpPr>
        <p:spPr>
          <a:xfrm>
            <a:off x="8982901" y="1556657"/>
            <a:ext cx="2148278" cy="1872343"/>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dirty="0"/>
          </a:p>
        </p:txBody>
      </p:sp>
      <p:sp>
        <p:nvSpPr>
          <p:cNvPr id="11" name="Rectangle 10">
            <a:extLst>
              <a:ext uri="{FF2B5EF4-FFF2-40B4-BE49-F238E27FC236}">
                <a16:creationId xmlns:a16="http://schemas.microsoft.com/office/drawing/2014/main" id="{2AAB7349-2D00-0D6A-B99E-8B5B5D1F8B01}"/>
              </a:ext>
            </a:extLst>
          </p:cNvPr>
          <p:cNvSpPr/>
          <p:nvPr/>
        </p:nvSpPr>
        <p:spPr>
          <a:xfrm>
            <a:off x="9109447" y="1698976"/>
            <a:ext cx="2021731" cy="1384995"/>
          </a:xfrm>
          <a:prstGeom prst="rect">
            <a:avLst/>
          </a:prstGeom>
        </p:spPr>
        <p:txBody>
          <a:bodyPr wrap="square">
            <a:spAutoFit/>
          </a:bodyPr>
          <a:lstStyle/>
          <a:p>
            <a:r>
              <a:rPr lang="en-GB" sz="1400" dirty="0">
                <a:latin typeface="Segoe Print" panose="02000600000000000000" pitchFamily="2" charset="0"/>
                <a:ea typeface="Times New Roman" panose="02020603050405020304" pitchFamily="18" charset="0"/>
                <a:cs typeface="Times New Roman" panose="02020603050405020304" pitchFamily="18" charset="0"/>
              </a:rPr>
              <a:t>I am learning to discuss how some Christians celebrate Christmas by making links to the story.</a:t>
            </a:r>
            <a:endParaRPr lang="en-GB" sz="1200" dirty="0">
              <a:latin typeface="Segoe Print" panose="02000600000000000000" pitchFamily="2" charset="0"/>
            </a:endParaRPr>
          </a:p>
        </p:txBody>
      </p:sp>
      <p:sp>
        <p:nvSpPr>
          <p:cNvPr id="13" name="Rectangle 12">
            <a:extLst>
              <a:ext uri="{FF2B5EF4-FFF2-40B4-BE49-F238E27FC236}">
                <a16:creationId xmlns:a16="http://schemas.microsoft.com/office/drawing/2014/main" id="{1D621DC9-F201-235F-20F7-9AD4B62ED66A}"/>
              </a:ext>
            </a:extLst>
          </p:cNvPr>
          <p:cNvSpPr/>
          <p:nvPr/>
        </p:nvSpPr>
        <p:spPr>
          <a:xfrm>
            <a:off x="9024264" y="3674447"/>
            <a:ext cx="2486319" cy="1569660"/>
          </a:xfrm>
          <a:prstGeom prst="rect">
            <a:avLst/>
          </a:prstGeom>
        </p:spPr>
        <p:txBody>
          <a:bodyPr wrap="square">
            <a:spAutoFit/>
          </a:bodyPr>
          <a:lstStyle/>
          <a:p>
            <a:r>
              <a:rPr lang="en-GB" sz="1200" dirty="0">
                <a:solidFill>
                  <a:srgbClr val="7030A0"/>
                </a:solidFill>
                <a:latin typeface="Segoe Print" panose="02000600000000000000" pitchFamily="2" charset="0"/>
              </a:rPr>
              <a:t>I can give some examples of how Christians celebrate Christmas. I can find decorations that remind me of the Christmas story. I can create a Christmas bauble showing something from the Christmas story.</a:t>
            </a:r>
          </a:p>
        </p:txBody>
      </p:sp>
    </p:spTree>
    <p:extLst>
      <p:ext uri="{BB962C8B-B14F-4D97-AF65-F5344CB8AC3E}">
        <p14:creationId xmlns:p14="http://schemas.microsoft.com/office/powerpoint/2010/main" val="35247814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0393FA-654C-9716-B6D6-E6A05FDFCA61}"/>
            </a:ext>
          </a:extLst>
        </p:cNvPr>
        <p:cNvGrpSpPr/>
        <p:nvPr/>
      </p:nvGrpSpPr>
      <p:grpSpPr>
        <a:xfrm>
          <a:off x="0" y="0"/>
          <a:ext cx="0" cy="0"/>
          <a:chOff x="0" y="0"/>
          <a:chExt cx="0" cy="0"/>
        </a:xfrm>
      </p:grpSpPr>
      <p:sp>
        <p:nvSpPr>
          <p:cNvPr id="2" name="Right Arrow 1">
            <a:extLst>
              <a:ext uri="{FF2B5EF4-FFF2-40B4-BE49-F238E27FC236}">
                <a16:creationId xmlns:a16="http://schemas.microsoft.com/office/drawing/2014/main" id="{0C425171-63D5-BC75-A3B9-55BF9DAF8C4A}"/>
              </a:ext>
            </a:extLst>
          </p:cNvPr>
          <p:cNvSpPr/>
          <p:nvPr/>
        </p:nvSpPr>
        <p:spPr>
          <a:xfrm rot="20705933">
            <a:off x="883982" y="3247534"/>
            <a:ext cx="11088996" cy="369546"/>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Rounded Rectangle 25">
            <a:extLst>
              <a:ext uri="{FF2B5EF4-FFF2-40B4-BE49-F238E27FC236}">
                <a16:creationId xmlns:a16="http://schemas.microsoft.com/office/drawing/2014/main" id="{49CD4FF1-8102-08CB-9E4B-52E90274C21B}"/>
              </a:ext>
            </a:extLst>
          </p:cNvPr>
          <p:cNvSpPr/>
          <p:nvPr/>
        </p:nvSpPr>
        <p:spPr>
          <a:xfrm>
            <a:off x="53056" y="3212468"/>
            <a:ext cx="1951418" cy="1600438"/>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27" name="Rounded Rectangle 26">
            <a:extLst>
              <a:ext uri="{FF2B5EF4-FFF2-40B4-BE49-F238E27FC236}">
                <a16:creationId xmlns:a16="http://schemas.microsoft.com/office/drawing/2014/main" id="{BCA1C401-1FB0-C6C9-E520-02A22FE9D416}"/>
              </a:ext>
            </a:extLst>
          </p:cNvPr>
          <p:cNvSpPr/>
          <p:nvPr/>
        </p:nvSpPr>
        <p:spPr>
          <a:xfrm>
            <a:off x="2122569" y="2655613"/>
            <a:ext cx="1646567" cy="1696600"/>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28" name="Rounded Rectangle 27">
            <a:extLst>
              <a:ext uri="{FF2B5EF4-FFF2-40B4-BE49-F238E27FC236}">
                <a16:creationId xmlns:a16="http://schemas.microsoft.com/office/drawing/2014/main" id="{A54C20FD-231A-6668-3C75-7756971E3165}"/>
              </a:ext>
            </a:extLst>
          </p:cNvPr>
          <p:cNvSpPr/>
          <p:nvPr/>
        </p:nvSpPr>
        <p:spPr>
          <a:xfrm>
            <a:off x="4277534" y="1939039"/>
            <a:ext cx="2014035" cy="1956283"/>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29" name="Rounded Rectangle 28">
            <a:extLst>
              <a:ext uri="{FF2B5EF4-FFF2-40B4-BE49-F238E27FC236}">
                <a16:creationId xmlns:a16="http://schemas.microsoft.com/office/drawing/2014/main" id="{68D68F2D-87C5-B03F-D494-2BA512D6FF35}"/>
              </a:ext>
            </a:extLst>
          </p:cNvPr>
          <p:cNvSpPr/>
          <p:nvPr/>
        </p:nvSpPr>
        <p:spPr>
          <a:xfrm>
            <a:off x="6730499" y="1720152"/>
            <a:ext cx="1741370" cy="1706538"/>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dirty="0"/>
          </a:p>
        </p:txBody>
      </p:sp>
      <p:sp>
        <p:nvSpPr>
          <p:cNvPr id="32" name="TextBox 31">
            <a:extLst>
              <a:ext uri="{FF2B5EF4-FFF2-40B4-BE49-F238E27FC236}">
                <a16:creationId xmlns:a16="http://schemas.microsoft.com/office/drawing/2014/main" id="{79B35322-5336-37C1-8D1B-F70A5D0759A6}"/>
              </a:ext>
            </a:extLst>
          </p:cNvPr>
          <p:cNvSpPr txBox="1"/>
          <p:nvPr/>
        </p:nvSpPr>
        <p:spPr>
          <a:xfrm>
            <a:off x="181006" y="3367596"/>
            <a:ext cx="1778661" cy="1169551"/>
          </a:xfrm>
          <a:prstGeom prst="rect">
            <a:avLst/>
          </a:prstGeom>
          <a:noFill/>
        </p:spPr>
        <p:txBody>
          <a:bodyPr wrap="square" rtlCol="0">
            <a:spAutoFit/>
          </a:bodyPr>
          <a:lstStyle/>
          <a:p>
            <a:r>
              <a:rPr lang="en-GB" sz="1400" dirty="0">
                <a:latin typeface="Segoe Print" panose="02000600000000000000" pitchFamily="2" charset="0"/>
              </a:rPr>
              <a:t>I am learning to recognise that everyone has places that are special to them.</a:t>
            </a:r>
          </a:p>
        </p:txBody>
      </p:sp>
      <p:sp>
        <p:nvSpPr>
          <p:cNvPr id="34" name="Rectangle 33">
            <a:extLst>
              <a:ext uri="{FF2B5EF4-FFF2-40B4-BE49-F238E27FC236}">
                <a16:creationId xmlns:a16="http://schemas.microsoft.com/office/drawing/2014/main" id="{EFB80C86-8068-E4CA-9F6F-4AB8BE97F660}"/>
              </a:ext>
            </a:extLst>
          </p:cNvPr>
          <p:cNvSpPr/>
          <p:nvPr/>
        </p:nvSpPr>
        <p:spPr>
          <a:xfrm>
            <a:off x="4406037" y="2116961"/>
            <a:ext cx="1885531" cy="1384995"/>
          </a:xfrm>
          <a:prstGeom prst="rect">
            <a:avLst/>
          </a:prstGeom>
        </p:spPr>
        <p:txBody>
          <a:bodyPr wrap="square">
            <a:spAutoFit/>
          </a:bodyPr>
          <a:lstStyle/>
          <a:p>
            <a:r>
              <a:rPr lang="en-GB" sz="1400" dirty="0">
                <a:latin typeface="Segoe Print" panose="02000600000000000000" pitchFamily="2" charset="0"/>
              </a:rPr>
              <a:t>I am learning to investigate why some places are special to people in the community by going on a visit.</a:t>
            </a:r>
          </a:p>
        </p:txBody>
      </p:sp>
      <p:sp>
        <p:nvSpPr>
          <p:cNvPr id="35" name="Rectangle 34">
            <a:extLst>
              <a:ext uri="{FF2B5EF4-FFF2-40B4-BE49-F238E27FC236}">
                <a16:creationId xmlns:a16="http://schemas.microsoft.com/office/drawing/2014/main" id="{EC42DAE0-E28C-3D6A-B250-ADEBD14BCFEC}"/>
              </a:ext>
            </a:extLst>
          </p:cNvPr>
          <p:cNvSpPr/>
          <p:nvPr/>
        </p:nvSpPr>
        <p:spPr>
          <a:xfrm>
            <a:off x="6815293" y="1826251"/>
            <a:ext cx="1749403" cy="1384995"/>
          </a:xfrm>
          <a:prstGeom prst="rect">
            <a:avLst/>
          </a:prstGeom>
        </p:spPr>
        <p:txBody>
          <a:bodyPr wrap="square">
            <a:spAutoFit/>
          </a:bodyPr>
          <a:lstStyle/>
          <a:p>
            <a:r>
              <a:rPr lang="en-GB" sz="1400" dirty="0">
                <a:latin typeface="Segoe Print" panose="02000600000000000000" pitchFamily="2" charset="0"/>
                <a:ea typeface="Times New Roman" panose="02020603050405020304" pitchFamily="18" charset="0"/>
                <a:cs typeface="Times New Roman" panose="02020603050405020304" pitchFamily="18" charset="0"/>
              </a:rPr>
              <a:t>I am learning to investigate why churches are special places to many Christian people.</a:t>
            </a:r>
            <a:endParaRPr lang="en-GB" sz="1200" dirty="0">
              <a:latin typeface="Segoe Print" panose="02000600000000000000" pitchFamily="2" charset="0"/>
            </a:endParaRPr>
          </a:p>
        </p:txBody>
      </p:sp>
      <p:sp>
        <p:nvSpPr>
          <p:cNvPr id="37" name="Rounded Rectangle 36">
            <a:extLst>
              <a:ext uri="{FF2B5EF4-FFF2-40B4-BE49-F238E27FC236}">
                <a16:creationId xmlns:a16="http://schemas.microsoft.com/office/drawing/2014/main" id="{A147EF95-BA94-315D-CF25-DE2B0FCA58F4}"/>
              </a:ext>
            </a:extLst>
          </p:cNvPr>
          <p:cNvSpPr/>
          <p:nvPr/>
        </p:nvSpPr>
        <p:spPr>
          <a:xfrm>
            <a:off x="7408056" y="5457456"/>
            <a:ext cx="4748117" cy="1290923"/>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GB" sz="1400" dirty="0">
                <a:solidFill>
                  <a:schemeClr val="tx1"/>
                </a:solidFill>
                <a:latin typeface="Segoe Print" panose="02000600000000000000" pitchFamily="2" charset="0"/>
                <a:cs typeface="Times New Roman" panose="02020603050405020304" pitchFamily="18" charset="0"/>
              </a:rPr>
              <a:t>Place, respect, special, community, church, prayer, Christian, minbar, mosque, Muslim, prayer mat, Qur’an stand. </a:t>
            </a:r>
          </a:p>
        </p:txBody>
      </p:sp>
      <p:sp>
        <p:nvSpPr>
          <p:cNvPr id="38" name="Rectangle 37">
            <a:extLst>
              <a:ext uri="{FF2B5EF4-FFF2-40B4-BE49-F238E27FC236}">
                <a16:creationId xmlns:a16="http://schemas.microsoft.com/office/drawing/2014/main" id="{B1EDF310-48D1-9996-720A-EA40D78426A4}"/>
              </a:ext>
            </a:extLst>
          </p:cNvPr>
          <p:cNvSpPr/>
          <p:nvPr/>
        </p:nvSpPr>
        <p:spPr>
          <a:xfrm>
            <a:off x="9023993" y="5576832"/>
            <a:ext cx="1516242" cy="677108"/>
          </a:xfrm>
          <a:prstGeom prst="rect">
            <a:avLst/>
          </a:prstGeom>
        </p:spPr>
        <p:txBody>
          <a:bodyPr wrap="square">
            <a:spAutoFit/>
          </a:bodyPr>
          <a:lstStyle/>
          <a:p>
            <a:r>
              <a:rPr lang="en-GB" sz="1200" b="1" u="sng" dirty="0">
                <a:solidFill>
                  <a:schemeClr val="accent5">
                    <a:lumMod val="75000"/>
                  </a:schemeClr>
                </a:solidFill>
                <a:latin typeface="Segoe Print" panose="02000600000000000000" pitchFamily="2" charset="0"/>
                <a:ea typeface="Times New Roman" panose="02020603050405020304" pitchFamily="18" charset="0"/>
                <a:cs typeface="Times New Roman" panose="02020603050405020304" pitchFamily="18" charset="0"/>
              </a:rPr>
              <a:t>Key vocabulary:</a:t>
            </a:r>
          </a:p>
          <a:p>
            <a:endParaRPr lang="en-GB" sz="1200" b="1" dirty="0">
              <a:solidFill>
                <a:schemeClr val="accent5">
                  <a:lumMod val="75000"/>
                </a:schemeClr>
              </a:solidFill>
              <a:latin typeface="Segoe Print" panose="02000600000000000000" pitchFamily="2" charset="0"/>
            </a:endParaRPr>
          </a:p>
          <a:p>
            <a:endParaRPr lang="en-GB" sz="1400" dirty="0">
              <a:latin typeface="Segoe Print" panose="02000600000000000000" pitchFamily="2" charset="0"/>
            </a:endParaRPr>
          </a:p>
        </p:txBody>
      </p:sp>
      <p:sp>
        <p:nvSpPr>
          <p:cNvPr id="49" name="Rounded Rectangle 48">
            <a:extLst>
              <a:ext uri="{FF2B5EF4-FFF2-40B4-BE49-F238E27FC236}">
                <a16:creationId xmlns:a16="http://schemas.microsoft.com/office/drawing/2014/main" id="{592EF041-677D-B6F8-A294-6DB760147D2A}"/>
              </a:ext>
            </a:extLst>
          </p:cNvPr>
          <p:cNvSpPr/>
          <p:nvPr/>
        </p:nvSpPr>
        <p:spPr>
          <a:xfrm>
            <a:off x="243443" y="217945"/>
            <a:ext cx="3269673" cy="2231616"/>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0" name="Rectangle 49">
            <a:extLst>
              <a:ext uri="{FF2B5EF4-FFF2-40B4-BE49-F238E27FC236}">
                <a16:creationId xmlns:a16="http://schemas.microsoft.com/office/drawing/2014/main" id="{51F8CE2C-EB25-C009-1F86-C1C50E5A7267}"/>
              </a:ext>
            </a:extLst>
          </p:cNvPr>
          <p:cNvSpPr/>
          <p:nvPr/>
        </p:nvSpPr>
        <p:spPr>
          <a:xfrm>
            <a:off x="422307" y="362898"/>
            <a:ext cx="3013620" cy="1231106"/>
          </a:xfrm>
          <a:prstGeom prst="rect">
            <a:avLst/>
          </a:prstGeom>
        </p:spPr>
        <p:txBody>
          <a:bodyPr wrap="square">
            <a:spAutoFit/>
          </a:bodyPr>
          <a:lstStyle/>
          <a:p>
            <a:pPr algn="ctr"/>
            <a:r>
              <a:rPr lang="en-GB" sz="1600" dirty="0">
                <a:latin typeface="Segoe Print" panose="02000600000000000000" pitchFamily="2" charset="0"/>
              </a:rPr>
              <a:t>LEARNING JOURNEY</a:t>
            </a:r>
          </a:p>
          <a:p>
            <a:pPr algn="ctr"/>
            <a:endParaRPr lang="en-GB" sz="800" dirty="0">
              <a:latin typeface="Segoe Print" panose="02000600000000000000" pitchFamily="2" charset="0"/>
            </a:endParaRPr>
          </a:p>
          <a:p>
            <a:pPr algn="ctr"/>
            <a:r>
              <a:rPr lang="en-GB" sz="1600" b="1" dirty="0">
                <a:solidFill>
                  <a:srgbClr val="002060"/>
                </a:solidFill>
                <a:latin typeface="Segoe Print" panose="02000600000000000000" pitchFamily="2" charset="0"/>
              </a:rPr>
              <a:t>Religious Education</a:t>
            </a:r>
          </a:p>
          <a:p>
            <a:pPr algn="ctr"/>
            <a:endParaRPr lang="en-GB" sz="1600" b="1" dirty="0">
              <a:solidFill>
                <a:srgbClr val="002060"/>
              </a:solidFill>
              <a:latin typeface="Segoe Print" panose="02000600000000000000" pitchFamily="2" charset="0"/>
            </a:endParaRPr>
          </a:p>
          <a:p>
            <a:pPr algn="ctr"/>
            <a:r>
              <a:rPr lang="en-GB" sz="1600" b="1" dirty="0">
                <a:solidFill>
                  <a:srgbClr val="002060"/>
                </a:solidFill>
                <a:latin typeface="Segoe Print" panose="02000600000000000000" pitchFamily="2" charset="0"/>
              </a:rPr>
              <a:t>EYFS </a:t>
            </a:r>
            <a:r>
              <a:rPr lang="en-GB" b="1" dirty="0">
                <a:solidFill>
                  <a:srgbClr val="002060"/>
                </a:solidFill>
                <a:latin typeface="Segoe Print" panose="02000600000000000000" pitchFamily="2" charset="0"/>
              </a:rPr>
              <a:t>Spring 1 </a:t>
            </a:r>
            <a:endParaRPr lang="en-GB" b="1" dirty="0">
              <a:solidFill>
                <a:srgbClr val="00B050"/>
              </a:solidFill>
              <a:latin typeface="Segoe Print" panose="02000600000000000000" pitchFamily="2" charset="0"/>
            </a:endParaRPr>
          </a:p>
        </p:txBody>
      </p:sp>
      <p:sp>
        <p:nvSpPr>
          <p:cNvPr id="53" name="Rounded Rectangle 52">
            <a:extLst>
              <a:ext uri="{FF2B5EF4-FFF2-40B4-BE49-F238E27FC236}">
                <a16:creationId xmlns:a16="http://schemas.microsoft.com/office/drawing/2014/main" id="{86A27332-6692-D22D-5193-D971F7EF2700}"/>
              </a:ext>
            </a:extLst>
          </p:cNvPr>
          <p:cNvSpPr/>
          <p:nvPr/>
        </p:nvSpPr>
        <p:spPr>
          <a:xfrm>
            <a:off x="4255477" y="206830"/>
            <a:ext cx="7697038" cy="1200328"/>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endParaRPr lang="en-GB" dirty="0"/>
          </a:p>
        </p:txBody>
      </p:sp>
      <p:sp>
        <p:nvSpPr>
          <p:cNvPr id="54" name="TextBox 53">
            <a:extLst>
              <a:ext uri="{FF2B5EF4-FFF2-40B4-BE49-F238E27FC236}">
                <a16:creationId xmlns:a16="http://schemas.microsoft.com/office/drawing/2014/main" id="{18AF721A-F4B7-00E1-A65D-C7D55128CDD3}"/>
              </a:ext>
            </a:extLst>
          </p:cNvPr>
          <p:cNvSpPr txBox="1"/>
          <p:nvPr/>
        </p:nvSpPr>
        <p:spPr>
          <a:xfrm>
            <a:off x="4255477" y="313830"/>
            <a:ext cx="7399467" cy="646331"/>
          </a:xfrm>
          <a:prstGeom prst="rect">
            <a:avLst/>
          </a:prstGeom>
          <a:noFill/>
        </p:spPr>
        <p:txBody>
          <a:bodyPr wrap="square" rtlCol="0">
            <a:spAutoFit/>
          </a:bodyPr>
          <a:lstStyle/>
          <a:p>
            <a:r>
              <a:rPr lang="en-GB" dirty="0">
                <a:latin typeface="Segoe Print" panose="02000600000000000000" pitchFamily="2" charset="0"/>
              </a:rPr>
              <a:t>OUTCOME: talk about special places and explain why they are important to different people and communities.  </a:t>
            </a:r>
            <a:endParaRPr lang="en-GB" b="1" dirty="0">
              <a:solidFill>
                <a:srgbClr val="002060"/>
              </a:solidFill>
              <a:latin typeface="Segoe Print" panose="02000600000000000000" pitchFamily="2" charset="0"/>
            </a:endParaRPr>
          </a:p>
        </p:txBody>
      </p:sp>
      <p:pic>
        <p:nvPicPr>
          <p:cNvPr id="4" name="Picture 3">
            <a:extLst>
              <a:ext uri="{FF2B5EF4-FFF2-40B4-BE49-F238E27FC236}">
                <a16:creationId xmlns:a16="http://schemas.microsoft.com/office/drawing/2014/main" id="{36316D64-9F2C-2952-5BCA-4EE9FDF6744F}"/>
              </a:ext>
            </a:extLst>
          </p:cNvPr>
          <p:cNvPicPr>
            <a:picLocks noChangeAspect="1"/>
          </p:cNvPicPr>
          <p:nvPr/>
        </p:nvPicPr>
        <p:blipFill>
          <a:blip r:embed="rId2"/>
          <a:stretch>
            <a:fillRect/>
          </a:stretch>
        </p:blipFill>
        <p:spPr>
          <a:xfrm>
            <a:off x="1352505" y="1527664"/>
            <a:ext cx="856641" cy="831196"/>
          </a:xfrm>
          <a:prstGeom prst="rect">
            <a:avLst/>
          </a:prstGeom>
        </p:spPr>
      </p:pic>
      <p:sp>
        <p:nvSpPr>
          <p:cNvPr id="19" name="Rounded Rectangle 18">
            <a:extLst>
              <a:ext uri="{FF2B5EF4-FFF2-40B4-BE49-F238E27FC236}">
                <a16:creationId xmlns:a16="http://schemas.microsoft.com/office/drawing/2014/main" id="{CE3730C0-9F17-050C-6D90-B3A8FC412176}"/>
              </a:ext>
            </a:extLst>
          </p:cNvPr>
          <p:cNvSpPr/>
          <p:nvPr/>
        </p:nvSpPr>
        <p:spPr>
          <a:xfrm>
            <a:off x="2760784" y="6073633"/>
            <a:ext cx="4509623" cy="707571"/>
          </a:xfrm>
          <a:prstGeom prst="roundRect">
            <a:avLst/>
          </a:prstGeom>
          <a:ln>
            <a:solidFill>
              <a:srgbClr val="00B050"/>
            </a:solidFill>
          </a:ln>
        </p:spPr>
        <p:style>
          <a:lnRef idx="2">
            <a:schemeClr val="accent5"/>
          </a:lnRef>
          <a:fillRef idx="1">
            <a:schemeClr val="lt1"/>
          </a:fillRef>
          <a:effectRef idx="0">
            <a:schemeClr val="accent5"/>
          </a:effectRef>
          <a:fontRef idx="minor">
            <a:schemeClr val="dk1"/>
          </a:fontRef>
        </p:style>
        <p:txBody>
          <a:bodyPr rtlCol="0" anchor="ctr"/>
          <a:lstStyle/>
          <a:p>
            <a:r>
              <a:rPr lang="en-US" sz="2000" b="1" dirty="0">
                <a:solidFill>
                  <a:schemeClr val="accent5">
                    <a:lumMod val="75000"/>
                  </a:schemeClr>
                </a:solidFill>
                <a:latin typeface="Segoe Print" panose="02000600000000000000" pitchFamily="2" charset="0"/>
              </a:rPr>
              <a:t>Q: </a:t>
            </a:r>
            <a:r>
              <a:rPr lang="en-GB" sz="2000" b="1" dirty="0">
                <a:solidFill>
                  <a:srgbClr val="002060"/>
                </a:solidFill>
                <a:latin typeface="Segoe Print" panose="02000600000000000000" pitchFamily="2" charset="0"/>
              </a:rPr>
              <a:t>Why are some places special?</a:t>
            </a:r>
          </a:p>
        </p:txBody>
      </p:sp>
      <p:sp>
        <p:nvSpPr>
          <p:cNvPr id="5" name="Rectangle 4">
            <a:extLst>
              <a:ext uri="{FF2B5EF4-FFF2-40B4-BE49-F238E27FC236}">
                <a16:creationId xmlns:a16="http://schemas.microsoft.com/office/drawing/2014/main" id="{79770A09-4CB6-58EA-1455-20EC842A5FEA}"/>
              </a:ext>
            </a:extLst>
          </p:cNvPr>
          <p:cNvSpPr/>
          <p:nvPr/>
        </p:nvSpPr>
        <p:spPr>
          <a:xfrm>
            <a:off x="61333" y="4884335"/>
            <a:ext cx="2061236" cy="1384995"/>
          </a:xfrm>
          <a:prstGeom prst="rect">
            <a:avLst/>
          </a:prstGeom>
        </p:spPr>
        <p:txBody>
          <a:bodyPr wrap="square">
            <a:spAutoFit/>
          </a:bodyPr>
          <a:lstStyle/>
          <a:p>
            <a:pPr lvl="0"/>
            <a:r>
              <a:rPr lang="en-GB" sz="1200" dirty="0">
                <a:solidFill>
                  <a:srgbClr val="7030A0"/>
                </a:solidFill>
                <a:latin typeface="Segoe Print" panose="02000600000000000000" pitchFamily="2" charset="0"/>
              </a:rPr>
              <a:t>I can talk about a place that is special to me. </a:t>
            </a:r>
          </a:p>
          <a:p>
            <a:pPr lvl="0"/>
            <a:r>
              <a:rPr lang="en-GB" sz="1200" dirty="0">
                <a:solidFill>
                  <a:srgbClr val="7030A0"/>
                </a:solidFill>
                <a:latin typeface="Segoe Print" panose="02000600000000000000" pitchFamily="2" charset="0"/>
              </a:rPr>
              <a:t>I can explain why a place is special.</a:t>
            </a:r>
          </a:p>
          <a:p>
            <a:pPr lvl="0"/>
            <a:r>
              <a:rPr lang="en-GB" sz="1200" dirty="0">
                <a:solidFill>
                  <a:srgbClr val="7030A0"/>
                </a:solidFill>
                <a:latin typeface="Segoe Print" panose="02000600000000000000" pitchFamily="2" charset="0"/>
              </a:rPr>
              <a:t>I can describe how my special place makes me feel.</a:t>
            </a:r>
          </a:p>
        </p:txBody>
      </p:sp>
      <p:sp>
        <p:nvSpPr>
          <p:cNvPr id="7" name="Rectangle 6">
            <a:extLst>
              <a:ext uri="{FF2B5EF4-FFF2-40B4-BE49-F238E27FC236}">
                <a16:creationId xmlns:a16="http://schemas.microsoft.com/office/drawing/2014/main" id="{273FBB58-E3D1-3DB4-AAE2-856F3AECB87A}"/>
              </a:ext>
            </a:extLst>
          </p:cNvPr>
          <p:cNvSpPr/>
          <p:nvPr/>
        </p:nvSpPr>
        <p:spPr>
          <a:xfrm>
            <a:off x="4336878" y="4145672"/>
            <a:ext cx="2093875" cy="1569660"/>
          </a:xfrm>
          <a:prstGeom prst="rect">
            <a:avLst/>
          </a:prstGeom>
        </p:spPr>
        <p:txBody>
          <a:bodyPr wrap="square">
            <a:spAutoFit/>
          </a:bodyPr>
          <a:lstStyle/>
          <a:p>
            <a:r>
              <a:rPr lang="en-GB" sz="1200" dirty="0">
                <a:solidFill>
                  <a:srgbClr val="7030A0"/>
                </a:solidFill>
                <a:latin typeface="Segoe Print" panose="02000600000000000000" pitchFamily="2" charset="0"/>
              </a:rPr>
              <a:t>I can follow the rules for visiting a special place.</a:t>
            </a:r>
          </a:p>
          <a:p>
            <a:r>
              <a:rPr lang="en-GB" sz="1200" dirty="0">
                <a:solidFill>
                  <a:srgbClr val="7030A0"/>
                </a:solidFill>
                <a:latin typeface="Segoe Print" panose="02000600000000000000" pitchFamily="2" charset="0"/>
              </a:rPr>
              <a:t>I can look carefully and notice things that make a place special.</a:t>
            </a:r>
          </a:p>
          <a:p>
            <a:r>
              <a:rPr lang="en-GB" sz="1200" dirty="0">
                <a:solidFill>
                  <a:srgbClr val="7030A0"/>
                </a:solidFill>
                <a:latin typeface="Segoe Print" panose="02000600000000000000" pitchFamily="2" charset="0"/>
              </a:rPr>
              <a:t>I can talk about what I can see and hear in a special place.</a:t>
            </a:r>
          </a:p>
        </p:txBody>
      </p:sp>
      <p:sp>
        <p:nvSpPr>
          <p:cNvPr id="8" name="Rectangle 7">
            <a:extLst>
              <a:ext uri="{FF2B5EF4-FFF2-40B4-BE49-F238E27FC236}">
                <a16:creationId xmlns:a16="http://schemas.microsoft.com/office/drawing/2014/main" id="{58F0EF04-FF87-9438-55B5-E2C2629D3C40}"/>
              </a:ext>
            </a:extLst>
          </p:cNvPr>
          <p:cNvSpPr/>
          <p:nvPr/>
        </p:nvSpPr>
        <p:spPr>
          <a:xfrm>
            <a:off x="6730499" y="3524956"/>
            <a:ext cx="2163486" cy="1754326"/>
          </a:xfrm>
          <a:prstGeom prst="rect">
            <a:avLst/>
          </a:prstGeom>
        </p:spPr>
        <p:txBody>
          <a:bodyPr wrap="square">
            <a:spAutoFit/>
          </a:bodyPr>
          <a:lstStyle/>
          <a:p>
            <a:r>
              <a:rPr lang="en-GB" sz="1200" dirty="0">
                <a:solidFill>
                  <a:srgbClr val="7030A0"/>
                </a:solidFill>
                <a:latin typeface="Segoe Print" panose="02000600000000000000" pitchFamily="2" charset="0"/>
              </a:rPr>
              <a:t>I can recognise that a church is a special place for many Christians. I can talk about some things people might see inside a church. I can create a colourful picture inspired by church stained-glass windows.</a:t>
            </a:r>
          </a:p>
        </p:txBody>
      </p:sp>
      <p:sp>
        <p:nvSpPr>
          <p:cNvPr id="9" name="Rounded Rectangle 28">
            <a:extLst>
              <a:ext uri="{FF2B5EF4-FFF2-40B4-BE49-F238E27FC236}">
                <a16:creationId xmlns:a16="http://schemas.microsoft.com/office/drawing/2014/main" id="{B0AC296F-4A1F-637E-3E9D-6DAAD282C096}"/>
              </a:ext>
            </a:extLst>
          </p:cNvPr>
          <p:cNvSpPr/>
          <p:nvPr/>
        </p:nvSpPr>
        <p:spPr>
          <a:xfrm>
            <a:off x="9313725" y="1440130"/>
            <a:ext cx="1821202" cy="1733811"/>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dirty="0"/>
          </a:p>
        </p:txBody>
      </p:sp>
      <p:sp>
        <p:nvSpPr>
          <p:cNvPr id="11" name="Rectangle 10">
            <a:extLst>
              <a:ext uri="{FF2B5EF4-FFF2-40B4-BE49-F238E27FC236}">
                <a16:creationId xmlns:a16="http://schemas.microsoft.com/office/drawing/2014/main" id="{C1731A19-F9D3-92E1-61BB-C702032CFE46}"/>
              </a:ext>
            </a:extLst>
          </p:cNvPr>
          <p:cNvSpPr/>
          <p:nvPr/>
        </p:nvSpPr>
        <p:spPr>
          <a:xfrm>
            <a:off x="9386126" y="1591041"/>
            <a:ext cx="1793478" cy="1384995"/>
          </a:xfrm>
          <a:prstGeom prst="rect">
            <a:avLst/>
          </a:prstGeom>
        </p:spPr>
        <p:txBody>
          <a:bodyPr wrap="square">
            <a:spAutoFit/>
          </a:bodyPr>
          <a:lstStyle/>
          <a:p>
            <a:r>
              <a:rPr lang="en-GB" sz="1400" dirty="0">
                <a:latin typeface="Segoe Print" panose="02000600000000000000" pitchFamily="2" charset="0"/>
                <a:ea typeface="Times New Roman" panose="02020603050405020304" pitchFamily="18" charset="0"/>
                <a:cs typeface="Times New Roman" panose="02020603050405020304" pitchFamily="18" charset="0"/>
              </a:rPr>
              <a:t>I am learning to  explore why mosques are special places to many Muslim people.</a:t>
            </a:r>
            <a:endParaRPr lang="en-GB" sz="1200" dirty="0">
              <a:latin typeface="Segoe Print" panose="02000600000000000000" pitchFamily="2" charset="0"/>
            </a:endParaRPr>
          </a:p>
        </p:txBody>
      </p:sp>
      <p:sp>
        <p:nvSpPr>
          <p:cNvPr id="13" name="Rectangle 12">
            <a:extLst>
              <a:ext uri="{FF2B5EF4-FFF2-40B4-BE49-F238E27FC236}">
                <a16:creationId xmlns:a16="http://schemas.microsoft.com/office/drawing/2014/main" id="{44D5BECB-379D-0F88-45E7-91D7C15E1ACA}"/>
              </a:ext>
            </a:extLst>
          </p:cNvPr>
          <p:cNvSpPr/>
          <p:nvPr/>
        </p:nvSpPr>
        <p:spPr>
          <a:xfrm>
            <a:off x="8893985" y="3242088"/>
            <a:ext cx="3089283" cy="2000548"/>
          </a:xfrm>
          <a:prstGeom prst="rect">
            <a:avLst/>
          </a:prstGeom>
        </p:spPr>
        <p:txBody>
          <a:bodyPr wrap="square">
            <a:spAutoFit/>
          </a:bodyPr>
          <a:lstStyle/>
          <a:p>
            <a:r>
              <a:rPr lang="en-GB" sz="1400" dirty="0">
                <a:solidFill>
                  <a:srgbClr val="7030A0"/>
                </a:solidFill>
                <a:latin typeface="Segoe Print" panose="02000600000000000000" pitchFamily="2" charset="0"/>
              </a:rPr>
              <a:t>I can recognise that a mosque is a special place for many Muslim people. I can identify things that might be found inside a mosque, such as prayer mats. I can create my own prayer mat design using colours and patterns.</a:t>
            </a:r>
            <a:endParaRPr lang="en-GB" sz="1200" dirty="0">
              <a:solidFill>
                <a:srgbClr val="7030A0"/>
              </a:solidFill>
              <a:latin typeface="Segoe Print" panose="02000600000000000000" pitchFamily="2" charset="0"/>
            </a:endParaRPr>
          </a:p>
          <a:p>
            <a:endParaRPr lang="en-GB" sz="1200" dirty="0">
              <a:solidFill>
                <a:srgbClr val="7030A0"/>
              </a:solidFill>
              <a:latin typeface="Segoe Print" panose="02000600000000000000" pitchFamily="2" charset="0"/>
            </a:endParaRPr>
          </a:p>
        </p:txBody>
      </p:sp>
      <p:sp>
        <p:nvSpPr>
          <p:cNvPr id="10" name="TextBox 9">
            <a:extLst>
              <a:ext uri="{FF2B5EF4-FFF2-40B4-BE49-F238E27FC236}">
                <a16:creationId xmlns:a16="http://schemas.microsoft.com/office/drawing/2014/main" id="{01824493-7DD5-F746-1F59-E189FC7A8BB4}"/>
              </a:ext>
            </a:extLst>
          </p:cNvPr>
          <p:cNvSpPr txBox="1"/>
          <p:nvPr/>
        </p:nvSpPr>
        <p:spPr>
          <a:xfrm>
            <a:off x="2226480" y="2928005"/>
            <a:ext cx="1549452" cy="116955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Segoe Print" panose="02000600000000000000" pitchFamily="2" charset="0"/>
                <a:ea typeface="+mn-ea"/>
                <a:cs typeface="+mn-cs"/>
              </a:rPr>
              <a:t>I am learning to recognise special places in the local community.</a:t>
            </a:r>
          </a:p>
        </p:txBody>
      </p:sp>
      <p:sp>
        <p:nvSpPr>
          <p:cNvPr id="14" name="Rectangle 13">
            <a:extLst>
              <a:ext uri="{FF2B5EF4-FFF2-40B4-BE49-F238E27FC236}">
                <a16:creationId xmlns:a16="http://schemas.microsoft.com/office/drawing/2014/main" id="{8552E2DE-4588-84FA-AF3B-B0260FBECD2A}"/>
              </a:ext>
            </a:extLst>
          </p:cNvPr>
          <p:cNvSpPr/>
          <p:nvPr/>
        </p:nvSpPr>
        <p:spPr>
          <a:xfrm>
            <a:off x="2083715" y="4676124"/>
            <a:ext cx="1966894" cy="1200329"/>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7030A0"/>
                </a:solidFill>
                <a:effectLst/>
                <a:uLnTx/>
                <a:uFillTx/>
                <a:latin typeface="Segoe Print" panose="02000600000000000000" pitchFamily="2" charset="0"/>
                <a:ea typeface="+mn-ea"/>
                <a:cs typeface="+mn-cs"/>
              </a:rPr>
              <a:t>I can name some special places in my community. I can talk about places I like to visit and explain why they are special.</a:t>
            </a:r>
          </a:p>
        </p:txBody>
      </p:sp>
    </p:spTree>
    <p:extLst>
      <p:ext uri="{BB962C8B-B14F-4D97-AF65-F5344CB8AC3E}">
        <p14:creationId xmlns:p14="http://schemas.microsoft.com/office/powerpoint/2010/main" val="8955023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78EBA0-DE68-70D6-4E4D-6B8CA9AB80B0}"/>
            </a:ext>
          </a:extLst>
        </p:cNvPr>
        <p:cNvGrpSpPr/>
        <p:nvPr/>
      </p:nvGrpSpPr>
      <p:grpSpPr>
        <a:xfrm>
          <a:off x="0" y="0"/>
          <a:ext cx="0" cy="0"/>
          <a:chOff x="0" y="0"/>
          <a:chExt cx="0" cy="0"/>
        </a:xfrm>
      </p:grpSpPr>
      <p:sp>
        <p:nvSpPr>
          <p:cNvPr id="2" name="Right Arrow 1">
            <a:extLst>
              <a:ext uri="{FF2B5EF4-FFF2-40B4-BE49-F238E27FC236}">
                <a16:creationId xmlns:a16="http://schemas.microsoft.com/office/drawing/2014/main" id="{78F2D7F9-413E-30E4-BB2D-C14CDF63CA35}"/>
              </a:ext>
            </a:extLst>
          </p:cNvPr>
          <p:cNvSpPr/>
          <p:nvPr/>
        </p:nvSpPr>
        <p:spPr>
          <a:xfrm rot="20705933">
            <a:off x="463084" y="2781755"/>
            <a:ext cx="11314388" cy="401681"/>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6" name="Rounded Rectangle 25">
            <a:extLst>
              <a:ext uri="{FF2B5EF4-FFF2-40B4-BE49-F238E27FC236}">
                <a16:creationId xmlns:a16="http://schemas.microsoft.com/office/drawing/2014/main" id="{A0F411B9-624A-5C17-AF82-14C626ACD28B}"/>
              </a:ext>
            </a:extLst>
          </p:cNvPr>
          <p:cNvSpPr/>
          <p:nvPr/>
        </p:nvSpPr>
        <p:spPr>
          <a:xfrm>
            <a:off x="53056" y="3212468"/>
            <a:ext cx="1747378" cy="1359716"/>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7" name="Rounded Rectangle 26">
            <a:extLst>
              <a:ext uri="{FF2B5EF4-FFF2-40B4-BE49-F238E27FC236}">
                <a16:creationId xmlns:a16="http://schemas.microsoft.com/office/drawing/2014/main" id="{887ED008-A8EE-4DF1-22AB-7C7690B5091F}"/>
              </a:ext>
            </a:extLst>
          </p:cNvPr>
          <p:cNvSpPr/>
          <p:nvPr/>
        </p:nvSpPr>
        <p:spPr>
          <a:xfrm>
            <a:off x="2074142" y="2523034"/>
            <a:ext cx="2080032" cy="1588726"/>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8" name="Rounded Rectangle 27">
            <a:extLst>
              <a:ext uri="{FF2B5EF4-FFF2-40B4-BE49-F238E27FC236}">
                <a16:creationId xmlns:a16="http://schemas.microsoft.com/office/drawing/2014/main" id="{D5D6B184-9BA9-2DBA-4A67-672113E01885}"/>
              </a:ext>
            </a:extLst>
          </p:cNvPr>
          <p:cNvSpPr/>
          <p:nvPr/>
        </p:nvSpPr>
        <p:spPr>
          <a:xfrm>
            <a:off x="4327862" y="1594005"/>
            <a:ext cx="2080031" cy="1906094"/>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9" name="Rounded Rectangle 28">
            <a:extLst>
              <a:ext uri="{FF2B5EF4-FFF2-40B4-BE49-F238E27FC236}">
                <a16:creationId xmlns:a16="http://schemas.microsoft.com/office/drawing/2014/main" id="{0BDFE05C-2B2A-7800-5F2C-DDADB0A44505}"/>
              </a:ext>
            </a:extLst>
          </p:cNvPr>
          <p:cNvSpPr/>
          <p:nvPr/>
        </p:nvSpPr>
        <p:spPr>
          <a:xfrm>
            <a:off x="6714027" y="1528483"/>
            <a:ext cx="2056571" cy="1872343"/>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marL="0" marR="0" lvl="0" indent="0" defTabSz="914400" rtl="0" eaLnBrk="1" fontAlgn="auto" latinLnBrk="0" hangingPunct="1">
              <a:lnSpc>
                <a:spcPct val="100000"/>
              </a:lnSpc>
              <a:spcBef>
                <a:spcPts val="0"/>
              </a:spcBef>
              <a:spcAft>
                <a:spcPts val="0"/>
              </a:spcAft>
              <a:buClrTx/>
              <a:buSzTx/>
              <a:buFontTx/>
              <a:buNone/>
              <a:tabLst/>
              <a:defRPr/>
            </a:pPr>
            <a:r>
              <a:rPr lang="en-GB" sz="1400" dirty="0">
                <a:solidFill>
                  <a:prstClr val="black"/>
                </a:solidFill>
                <a:latin typeface="Segoe Print" panose="02000600000000000000" pitchFamily="2" charset="0"/>
              </a:rPr>
              <a:t>I am learning to identify ways of caring for the world. </a:t>
            </a:r>
          </a:p>
        </p:txBody>
      </p:sp>
      <p:sp>
        <p:nvSpPr>
          <p:cNvPr id="32" name="TextBox 31">
            <a:extLst>
              <a:ext uri="{FF2B5EF4-FFF2-40B4-BE49-F238E27FC236}">
                <a16:creationId xmlns:a16="http://schemas.microsoft.com/office/drawing/2014/main" id="{38F77E7C-3941-A36B-1DE4-376FB8CC6D9A}"/>
              </a:ext>
            </a:extLst>
          </p:cNvPr>
          <p:cNvSpPr txBox="1"/>
          <p:nvPr/>
        </p:nvSpPr>
        <p:spPr>
          <a:xfrm>
            <a:off x="181007" y="3367596"/>
            <a:ext cx="1769282" cy="95410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Segoe Print" panose="02000600000000000000" pitchFamily="2" charset="0"/>
                <a:ea typeface="+mn-ea"/>
                <a:cs typeface="+mn-cs"/>
              </a:rPr>
              <a:t>I am exploring the local area and considering why it is special.</a:t>
            </a:r>
          </a:p>
        </p:txBody>
      </p:sp>
      <p:sp>
        <p:nvSpPr>
          <p:cNvPr id="33" name="TextBox 32">
            <a:extLst>
              <a:ext uri="{FF2B5EF4-FFF2-40B4-BE49-F238E27FC236}">
                <a16:creationId xmlns:a16="http://schemas.microsoft.com/office/drawing/2014/main" id="{C4C196D4-5061-6C88-70E1-45F8FA9F1E01}"/>
              </a:ext>
            </a:extLst>
          </p:cNvPr>
          <p:cNvSpPr txBox="1"/>
          <p:nvPr/>
        </p:nvSpPr>
        <p:spPr>
          <a:xfrm>
            <a:off x="2077777" y="2590675"/>
            <a:ext cx="2152449" cy="138499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Segoe Print" panose="02000600000000000000" pitchFamily="2" charset="0"/>
                <a:ea typeface="+mn-ea"/>
                <a:cs typeface="+mn-cs"/>
              </a:rPr>
              <a:t>I am investigating where some people believe the world came from by listening to a creation story.</a:t>
            </a:r>
          </a:p>
        </p:txBody>
      </p:sp>
      <p:sp>
        <p:nvSpPr>
          <p:cNvPr id="34" name="Rectangle 33">
            <a:extLst>
              <a:ext uri="{FF2B5EF4-FFF2-40B4-BE49-F238E27FC236}">
                <a16:creationId xmlns:a16="http://schemas.microsoft.com/office/drawing/2014/main" id="{7080039F-A6BF-FF2D-9022-487EC761CDB5}"/>
              </a:ext>
            </a:extLst>
          </p:cNvPr>
          <p:cNvSpPr/>
          <p:nvPr/>
        </p:nvSpPr>
        <p:spPr>
          <a:xfrm>
            <a:off x="4398269" y="1962702"/>
            <a:ext cx="1927015" cy="1384995"/>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Segoe Print" panose="02000600000000000000" pitchFamily="2" charset="0"/>
                <a:ea typeface="+mn-ea"/>
                <a:cs typeface="+mn-cs"/>
              </a:rPr>
              <a:t>I am learning to understand why it is important to care for the world by listening to a religious story. </a:t>
            </a:r>
          </a:p>
        </p:txBody>
      </p:sp>
      <p:sp>
        <p:nvSpPr>
          <p:cNvPr id="37" name="Rounded Rectangle 36">
            <a:extLst>
              <a:ext uri="{FF2B5EF4-FFF2-40B4-BE49-F238E27FC236}">
                <a16:creationId xmlns:a16="http://schemas.microsoft.com/office/drawing/2014/main" id="{E22CD4C2-16B2-0F3A-2AF3-3353E9BB85D2}"/>
              </a:ext>
            </a:extLst>
          </p:cNvPr>
          <p:cNvSpPr/>
          <p:nvPr/>
        </p:nvSpPr>
        <p:spPr>
          <a:xfrm>
            <a:off x="7196669" y="4945558"/>
            <a:ext cx="4748117" cy="1785103"/>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Segoe Print" panose="02000600000000000000" pitchFamily="2" charset="0"/>
                <a:ea typeface="+mn-ea"/>
                <a:cs typeface="Times New Roman" panose="02020603050405020304" pitchFamily="18" charset="0"/>
              </a:rPr>
              <a:t>Nature, respect, world, belief, Christian, create, Jewish, care, habitat Muslim, angel, cross, Easter, tomb. </a:t>
            </a:r>
          </a:p>
        </p:txBody>
      </p:sp>
      <p:sp>
        <p:nvSpPr>
          <p:cNvPr id="38" name="Rectangle 37">
            <a:extLst>
              <a:ext uri="{FF2B5EF4-FFF2-40B4-BE49-F238E27FC236}">
                <a16:creationId xmlns:a16="http://schemas.microsoft.com/office/drawing/2014/main" id="{4E493B94-90B2-26F5-4DC8-7826789E08E1}"/>
              </a:ext>
            </a:extLst>
          </p:cNvPr>
          <p:cNvSpPr/>
          <p:nvPr/>
        </p:nvSpPr>
        <p:spPr>
          <a:xfrm>
            <a:off x="9017202" y="5078844"/>
            <a:ext cx="1516242" cy="677108"/>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sng" strike="noStrike" kern="1200" cap="none" spc="0" normalizeH="0" baseline="0" noProof="0" dirty="0">
                <a:ln>
                  <a:noFill/>
                </a:ln>
                <a:solidFill>
                  <a:srgbClr val="4472C4">
                    <a:lumMod val="75000"/>
                  </a:srgbClr>
                </a:solidFill>
                <a:effectLst/>
                <a:uLnTx/>
                <a:uFillTx/>
                <a:latin typeface="Segoe Print" panose="02000600000000000000" pitchFamily="2" charset="0"/>
                <a:ea typeface="Times New Roman" panose="02020603050405020304" pitchFamily="18" charset="0"/>
                <a:cs typeface="Times New Roman" panose="02020603050405020304" pitchFamily="18" charset="0"/>
              </a:rPr>
              <a:t>Key vocabulary:</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1" i="0" u="none" strike="noStrike" kern="1200" cap="none" spc="0" normalizeH="0" baseline="0" noProof="0" dirty="0">
              <a:ln>
                <a:noFill/>
              </a:ln>
              <a:solidFill>
                <a:srgbClr val="4472C4">
                  <a:lumMod val="75000"/>
                </a:srgbClr>
              </a:solidFill>
              <a:effectLst/>
              <a:uLnTx/>
              <a:uFillTx/>
              <a:latin typeface="Segoe Print" panose="02000600000000000000" pitchFamily="2"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Segoe Print" panose="02000600000000000000" pitchFamily="2" charset="0"/>
              <a:ea typeface="+mn-ea"/>
              <a:cs typeface="+mn-cs"/>
            </a:endParaRPr>
          </a:p>
        </p:txBody>
      </p:sp>
      <p:sp>
        <p:nvSpPr>
          <p:cNvPr id="49" name="Rounded Rectangle 48">
            <a:extLst>
              <a:ext uri="{FF2B5EF4-FFF2-40B4-BE49-F238E27FC236}">
                <a16:creationId xmlns:a16="http://schemas.microsoft.com/office/drawing/2014/main" id="{67CB3219-98BB-56C6-9044-DE43F01027E6}"/>
              </a:ext>
            </a:extLst>
          </p:cNvPr>
          <p:cNvSpPr/>
          <p:nvPr/>
        </p:nvSpPr>
        <p:spPr>
          <a:xfrm>
            <a:off x="243443" y="217945"/>
            <a:ext cx="3269673" cy="2231616"/>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0" name="Rectangle 49">
            <a:extLst>
              <a:ext uri="{FF2B5EF4-FFF2-40B4-BE49-F238E27FC236}">
                <a16:creationId xmlns:a16="http://schemas.microsoft.com/office/drawing/2014/main" id="{313F57F4-89D8-A310-1415-EA800504674A}"/>
              </a:ext>
            </a:extLst>
          </p:cNvPr>
          <p:cNvSpPr/>
          <p:nvPr/>
        </p:nvSpPr>
        <p:spPr>
          <a:xfrm>
            <a:off x="422307" y="362898"/>
            <a:ext cx="3013620" cy="1231106"/>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Segoe Print" panose="02000600000000000000" pitchFamily="2" charset="0"/>
                <a:ea typeface="+mn-ea"/>
                <a:cs typeface="+mn-cs"/>
              </a:rPr>
              <a:t>LEARNING JOURNEY</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800" b="0" i="0" u="none" strike="noStrike" kern="1200" cap="none" spc="0" normalizeH="0" baseline="0" noProof="0" dirty="0">
              <a:ln>
                <a:noFill/>
              </a:ln>
              <a:solidFill>
                <a:prstClr val="black"/>
              </a:solidFill>
              <a:effectLst/>
              <a:uLnTx/>
              <a:uFillTx/>
              <a:latin typeface="Segoe Print" panose="02000600000000000000" pitchFamily="2"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002060"/>
                </a:solidFill>
                <a:effectLst/>
                <a:uLnTx/>
                <a:uFillTx/>
                <a:latin typeface="Segoe Print" panose="02000600000000000000" pitchFamily="2" charset="0"/>
                <a:ea typeface="+mn-ea"/>
                <a:cs typeface="+mn-cs"/>
              </a:rPr>
              <a:t>Religious Education</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600" b="1" i="0" u="none" strike="noStrike" kern="1200" cap="none" spc="0" normalizeH="0" baseline="0" noProof="0" dirty="0">
              <a:ln>
                <a:noFill/>
              </a:ln>
              <a:solidFill>
                <a:srgbClr val="002060"/>
              </a:solidFill>
              <a:effectLst/>
              <a:uLnTx/>
              <a:uFillTx/>
              <a:latin typeface="Segoe Print" panose="02000600000000000000" pitchFamily="2"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002060"/>
                </a:solidFill>
                <a:effectLst/>
                <a:uLnTx/>
                <a:uFillTx/>
                <a:latin typeface="Segoe Print" panose="02000600000000000000" pitchFamily="2" charset="0"/>
                <a:ea typeface="+mn-ea"/>
                <a:cs typeface="+mn-cs"/>
              </a:rPr>
              <a:t>EYFS </a:t>
            </a:r>
            <a:r>
              <a:rPr kumimoji="0" lang="en-GB" sz="1800" b="1" i="0" u="none" strike="noStrike" kern="1200" cap="none" spc="0" normalizeH="0" baseline="0" noProof="0" dirty="0">
                <a:ln>
                  <a:noFill/>
                </a:ln>
                <a:solidFill>
                  <a:srgbClr val="002060"/>
                </a:solidFill>
                <a:effectLst/>
                <a:uLnTx/>
                <a:uFillTx/>
                <a:latin typeface="Segoe Print" panose="02000600000000000000" pitchFamily="2" charset="0"/>
                <a:ea typeface="+mn-ea"/>
                <a:cs typeface="+mn-cs"/>
              </a:rPr>
              <a:t>Spring 2 </a:t>
            </a:r>
            <a:endParaRPr kumimoji="0" lang="en-GB" sz="1800" b="1" i="0" u="none" strike="noStrike" kern="1200" cap="none" spc="0" normalizeH="0" baseline="0" noProof="0" dirty="0">
              <a:ln>
                <a:noFill/>
              </a:ln>
              <a:solidFill>
                <a:srgbClr val="00B050"/>
              </a:solidFill>
              <a:effectLst/>
              <a:uLnTx/>
              <a:uFillTx/>
              <a:latin typeface="Segoe Print" panose="02000600000000000000" pitchFamily="2" charset="0"/>
              <a:ea typeface="+mn-ea"/>
              <a:cs typeface="+mn-cs"/>
            </a:endParaRPr>
          </a:p>
        </p:txBody>
      </p:sp>
      <p:sp>
        <p:nvSpPr>
          <p:cNvPr id="53" name="Rounded Rectangle 52">
            <a:extLst>
              <a:ext uri="{FF2B5EF4-FFF2-40B4-BE49-F238E27FC236}">
                <a16:creationId xmlns:a16="http://schemas.microsoft.com/office/drawing/2014/main" id="{6A489B10-70BF-8EF0-12F2-C366BCD34DF9}"/>
              </a:ext>
            </a:extLst>
          </p:cNvPr>
          <p:cNvSpPr/>
          <p:nvPr/>
        </p:nvSpPr>
        <p:spPr>
          <a:xfrm>
            <a:off x="4622179" y="206829"/>
            <a:ext cx="7330336" cy="1142019"/>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4" name="TextBox 53">
            <a:extLst>
              <a:ext uri="{FF2B5EF4-FFF2-40B4-BE49-F238E27FC236}">
                <a16:creationId xmlns:a16="http://schemas.microsoft.com/office/drawing/2014/main" id="{253EF60B-C4A8-2F6D-E6E2-E87E83DE5656}"/>
              </a:ext>
            </a:extLst>
          </p:cNvPr>
          <p:cNvSpPr txBox="1"/>
          <p:nvPr/>
        </p:nvSpPr>
        <p:spPr>
          <a:xfrm>
            <a:off x="4750163" y="218685"/>
            <a:ext cx="688871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Segoe Print" panose="02000600000000000000" pitchFamily="2" charset="0"/>
                <a:ea typeface="+mn-ea"/>
                <a:cs typeface="+mn-cs"/>
              </a:rPr>
              <a:t>OUTCOME: explore stories, beliefs, and celebrations to understand what makes our world special and how we can help look after it.</a:t>
            </a:r>
            <a:endParaRPr kumimoji="0" lang="en-GB" sz="1800" b="1" i="0" u="none" strike="noStrike" kern="1200" cap="none" spc="0" normalizeH="0" baseline="0" noProof="0" dirty="0">
              <a:ln>
                <a:noFill/>
              </a:ln>
              <a:solidFill>
                <a:srgbClr val="002060"/>
              </a:solidFill>
              <a:effectLst/>
              <a:uLnTx/>
              <a:uFillTx/>
              <a:latin typeface="Segoe Print" panose="02000600000000000000" pitchFamily="2" charset="0"/>
              <a:ea typeface="+mn-ea"/>
              <a:cs typeface="+mn-cs"/>
            </a:endParaRPr>
          </a:p>
        </p:txBody>
      </p:sp>
      <p:pic>
        <p:nvPicPr>
          <p:cNvPr id="4" name="Picture 3">
            <a:extLst>
              <a:ext uri="{FF2B5EF4-FFF2-40B4-BE49-F238E27FC236}">
                <a16:creationId xmlns:a16="http://schemas.microsoft.com/office/drawing/2014/main" id="{2DC3384A-13B4-2E27-928E-6A6469E3ADF8}"/>
              </a:ext>
            </a:extLst>
          </p:cNvPr>
          <p:cNvPicPr>
            <a:picLocks noChangeAspect="1"/>
          </p:cNvPicPr>
          <p:nvPr/>
        </p:nvPicPr>
        <p:blipFill>
          <a:blip r:embed="rId2"/>
          <a:stretch>
            <a:fillRect/>
          </a:stretch>
        </p:blipFill>
        <p:spPr>
          <a:xfrm>
            <a:off x="1352505" y="1527664"/>
            <a:ext cx="856641" cy="831196"/>
          </a:xfrm>
          <a:prstGeom prst="rect">
            <a:avLst/>
          </a:prstGeom>
        </p:spPr>
      </p:pic>
      <p:sp>
        <p:nvSpPr>
          <p:cNvPr id="19" name="Rounded Rectangle 18">
            <a:extLst>
              <a:ext uri="{FF2B5EF4-FFF2-40B4-BE49-F238E27FC236}">
                <a16:creationId xmlns:a16="http://schemas.microsoft.com/office/drawing/2014/main" id="{10D8B745-89A3-663B-8EBF-D39437C5AEAC}"/>
              </a:ext>
            </a:extLst>
          </p:cNvPr>
          <p:cNvSpPr/>
          <p:nvPr/>
        </p:nvSpPr>
        <p:spPr>
          <a:xfrm>
            <a:off x="1393708" y="6073633"/>
            <a:ext cx="5393954" cy="707571"/>
          </a:xfrm>
          <a:prstGeom prst="roundRect">
            <a:avLst/>
          </a:prstGeom>
          <a:ln>
            <a:solidFill>
              <a:srgbClr val="00B050"/>
            </a:solidFill>
          </a:ln>
        </p:spPr>
        <p:style>
          <a:lnRef idx="2">
            <a:schemeClr val="accent5"/>
          </a:lnRef>
          <a:fillRef idx="1">
            <a:schemeClr val="lt1"/>
          </a:fillRef>
          <a:effectRef idx="0">
            <a:schemeClr val="accent5"/>
          </a:effectRef>
          <a:fontRef idx="minor">
            <a:schemeClr val="dk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4472C4">
                    <a:lumMod val="75000"/>
                  </a:srgbClr>
                </a:solidFill>
                <a:effectLst/>
                <a:uLnTx/>
                <a:uFillTx/>
                <a:latin typeface="Segoe Print" panose="02000600000000000000" pitchFamily="2" charset="0"/>
                <a:ea typeface="+mn-ea"/>
                <a:cs typeface="+mn-cs"/>
              </a:rPr>
              <a:t>Q: What makes the world special?</a:t>
            </a:r>
            <a:endParaRPr kumimoji="0" lang="en-GB" sz="2000" b="1" i="0" u="none" strike="noStrike" kern="1200" cap="none" spc="0" normalizeH="0" baseline="0" noProof="0" dirty="0">
              <a:ln>
                <a:noFill/>
              </a:ln>
              <a:solidFill>
                <a:srgbClr val="002060"/>
              </a:solidFill>
              <a:effectLst/>
              <a:uLnTx/>
              <a:uFillTx/>
              <a:latin typeface="Segoe Print" panose="02000600000000000000" pitchFamily="2" charset="0"/>
              <a:ea typeface="+mn-ea"/>
              <a:cs typeface="+mn-cs"/>
            </a:endParaRPr>
          </a:p>
        </p:txBody>
      </p:sp>
      <p:sp>
        <p:nvSpPr>
          <p:cNvPr id="5" name="Rectangle 4">
            <a:extLst>
              <a:ext uri="{FF2B5EF4-FFF2-40B4-BE49-F238E27FC236}">
                <a16:creationId xmlns:a16="http://schemas.microsoft.com/office/drawing/2014/main" id="{6A9F3129-D1F2-8084-4CD9-CBD15B78F53D}"/>
              </a:ext>
            </a:extLst>
          </p:cNvPr>
          <p:cNvSpPr/>
          <p:nvPr/>
        </p:nvSpPr>
        <p:spPr>
          <a:xfrm>
            <a:off x="174040" y="4756849"/>
            <a:ext cx="1859483" cy="1384995"/>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7030A0"/>
                </a:solidFill>
                <a:effectLst/>
                <a:uLnTx/>
                <a:uFillTx/>
                <a:latin typeface="Segoe Print" panose="02000600000000000000" pitchFamily="2" charset="0"/>
                <a:ea typeface="+mn-ea"/>
                <a:cs typeface="+mn-cs"/>
              </a:rPr>
              <a:t>I can talk about some things that make our world special. I can describe things I can see in nature, such as plants, animals, and flowers.</a:t>
            </a:r>
          </a:p>
        </p:txBody>
      </p:sp>
      <p:sp>
        <p:nvSpPr>
          <p:cNvPr id="6" name="Rectangle 5">
            <a:extLst>
              <a:ext uri="{FF2B5EF4-FFF2-40B4-BE49-F238E27FC236}">
                <a16:creationId xmlns:a16="http://schemas.microsoft.com/office/drawing/2014/main" id="{50DD0239-F431-DB98-56DF-90BC7D061B81}"/>
              </a:ext>
            </a:extLst>
          </p:cNvPr>
          <p:cNvSpPr/>
          <p:nvPr/>
        </p:nvSpPr>
        <p:spPr>
          <a:xfrm>
            <a:off x="1994903" y="4245834"/>
            <a:ext cx="2453928" cy="1754326"/>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7030A0"/>
                </a:solidFill>
                <a:effectLst/>
                <a:uLnTx/>
                <a:uFillTx/>
                <a:latin typeface="Segoe Print" panose="02000600000000000000" pitchFamily="2" charset="0"/>
                <a:ea typeface="+mn-ea"/>
                <a:cs typeface="+mn-cs"/>
              </a:rPr>
              <a:t>I can listen to and talk about the creation story. I can remember that some Jewish and Christian people believe God made the world. I can name some things that were created in the story, such as light, plants, animals, and people.</a:t>
            </a:r>
          </a:p>
        </p:txBody>
      </p:sp>
      <p:sp>
        <p:nvSpPr>
          <p:cNvPr id="7" name="Rectangle 6">
            <a:extLst>
              <a:ext uri="{FF2B5EF4-FFF2-40B4-BE49-F238E27FC236}">
                <a16:creationId xmlns:a16="http://schemas.microsoft.com/office/drawing/2014/main" id="{0AFD944C-583A-E785-D47C-EA1FD35DC008}"/>
              </a:ext>
            </a:extLst>
          </p:cNvPr>
          <p:cNvSpPr/>
          <p:nvPr/>
        </p:nvSpPr>
        <p:spPr>
          <a:xfrm>
            <a:off x="4480366" y="3675563"/>
            <a:ext cx="1942442" cy="1754326"/>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7030A0"/>
                </a:solidFill>
                <a:effectLst/>
                <a:uLnTx/>
                <a:uFillTx/>
                <a:latin typeface="Segoe Print" panose="02000600000000000000" pitchFamily="2" charset="0"/>
                <a:ea typeface="+mn-ea"/>
                <a:cs typeface="+mn-cs"/>
              </a:rPr>
              <a:t>I can listen to and talk about the story of Muhammad and the robin. I can explain why it is important to be kind to animals. I can work with others to create a habitat hotel or bird box. </a:t>
            </a:r>
          </a:p>
        </p:txBody>
      </p:sp>
      <p:sp>
        <p:nvSpPr>
          <p:cNvPr id="8" name="Rectangle 7">
            <a:extLst>
              <a:ext uri="{FF2B5EF4-FFF2-40B4-BE49-F238E27FC236}">
                <a16:creationId xmlns:a16="http://schemas.microsoft.com/office/drawing/2014/main" id="{529C18C0-72A2-BEB4-3609-6CAB26E71820}"/>
              </a:ext>
            </a:extLst>
          </p:cNvPr>
          <p:cNvSpPr/>
          <p:nvPr/>
        </p:nvSpPr>
        <p:spPr>
          <a:xfrm>
            <a:off x="6632024" y="3531964"/>
            <a:ext cx="2219580" cy="1384995"/>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7030A0"/>
                </a:solidFill>
                <a:effectLst/>
                <a:uLnTx/>
                <a:uFillTx/>
                <a:latin typeface="Segoe Print" panose="02000600000000000000" pitchFamily="2" charset="0"/>
                <a:ea typeface="+mn-ea"/>
                <a:cs typeface="+mn-cs"/>
              </a:rPr>
              <a:t>I can identify some ways people care for the world. I can talk about things I do to help look after the world. I can explain why caring for the world is important.  </a:t>
            </a:r>
          </a:p>
        </p:txBody>
      </p:sp>
      <p:sp>
        <p:nvSpPr>
          <p:cNvPr id="9" name="Rounded Rectangle 28">
            <a:extLst>
              <a:ext uri="{FF2B5EF4-FFF2-40B4-BE49-F238E27FC236}">
                <a16:creationId xmlns:a16="http://schemas.microsoft.com/office/drawing/2014/main" id="{A14A343C-B163-8989-8C0A-6B11747B615B}"/>
              </a:ext>
            </a:extLst>
          </p:cNvPr>
          <p:cNvSpPr/>
          <p:nvPr/>
        </p:nvSpPr>
        <p:spPr>
          <a:xfrm>
            <a:off x="9168919" y="1450897"/>
            <a:ext cx="1913151" cy="1872343"/>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1" name="Rectangle 10">
            <a:extLst>
              <a:ext uri="{FF2B5EF4-FFF2-40B4-BE49-F238E27FC236}">
                <a16:creationId xmlns:a16="http://schemas.microsoft.com/office/drawing/2014/main" id="{8B451AAE-7A67-73C0-5842-D3A607165DA4}"/>
              </a:ext>
            </a:extLst>
          </p:cNvPr>
          <p:cNvSpPr/>
          <p:nvPr/>
        </p:nvSpPr>
        <p:spPr>
          <a:xfrm>
            <a:off x="9203953" y="1675321"/>
            <a:ext cx="1899048" cy="1169551"/>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Segoe Print" panose="02000600000000000000" pitchFamily="2" charset="0"/>
                <a:ea typeface="Times New Roman" panose="02020603050405020304" pitchFamily="18" charset="0"/>
                <a:cs typeface="Times New Roman" panose="02020603050405020304" pitchFamily="18" charset="0"/>
              </a:rPr>
              <a:t>I am learning to explore the Easter story and make connections to new life.</a:t>
            </a:r>
            <a:endParaRPr kumimoji="0" lang="en-GB" sz="1200" b="0" i="0" u="none" strike="noStrike" kern="1200" cap="none" spc="0" normalizeH="0" baseline="0" noProof="0" dirty="0">
              <a:ln>
                <a:noFill/>
              </a:ln>
              <a:solidFill>
                <a:prstClr val="black"/>
              </a:solidFill>
              <a:effectLst/>
              <a:uLnTx/>
              <a:uFillTx/>
              <a:latin typeface="Segoe Print" panose="02000600000000000000" pitchFamily="2" charset="0"/>
              <a:ea typeface="+mn-ea"/>
              <a:cs typeface="+mn-cs"/>
            </a:endParaRPr>
          </a:p>
        </p:txBody>
      </p:sp>
      <p:sp>
        <p:nvSpPr>
          <p:cNvPr id="13" name="Rectangle 12">
            <a:extLst>
              <a:ext uri="{FF2B5EF4-FFF2-40B4-BE49-F238E27FC236}">
                <a16:creationId xmlns:a16="http://schemas.microsoft.com/office/drawing/2014/main" id="{391B96B9-A545-5B21-9D99-FDA867586BC2}"/>
              </a:ext>
            </a:extLst>
          </p:cNvPr>
          <p:cNvSpPr/>
          <p:nvPr/>
        </p:nvSpPr>
        <p:spPr>
          <a:xfrm>
            <a:off x="9061816" y="3140311"/>
            <a:ext cx="2700911" cy="1969770"/>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400" b="0" i="0" u="none" strike="noStrike" kern="1200" cap="none" spc="0" normalizeH="0" baseline="0" noProof="0" dirty="0">
              <a:ln>
                <a:noFill/>
              </a:ln>
              <a:solidFill>
                <a:srgbClr val="7030A0"/>
              </a:solidFill>
              <a:effectLst/>
              <a:uLnTx/>
              <a:uFillTx/>
              <a:latin typeface="Segoe Print" panose="02000600000000000000" pitchFamily="2"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7030A0"/>
                </a:solidFill>
                <a:effectLst/>
                <a:uLnTx/>
                <a:uFillTx/>
                <a:latin typeface="Segoe Print" panose="02000600000000000000" pitchFamily="2" charset="0"/>
                <a:ea typeface="+mn-ea"/>
                <a:cs typeface="+mn-cs"/>
              </a:rPr>
              <a:t>I can listen to and talk about the Easter story. I can name some ways people celebrate Easter. I can identify symbols of Easter, such as eggs, chicks, flowers, and baby animals. I can talk about how spring reminds people of new life.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srgbClr val="7030A0"/>
              </a:solidFill>
              <a:effectLst/>
              <a:uLnTx/>
              <a:uFillTx/>
              <a:latin typeface="Segoe Print" panose="02000600000000000000" pitchFamily="2" charset="0"/>
              <a:ea typeface="+mn-ea"/>
              <a:cs typeface="+mn-cs"/>
            </a:endParaRPr>
          </a:p>
        </p:txBody>
      </p:sp>
    </p:spTree>
    <p:extLst>
      <p:ext uri="{BB962C8B-B14F-4D97-AF65-F5344CB8AC3E}">
        <p14:creationId xmlns:p14="http://schemas.microsoft.com/office/powerpoint/2010/main" val="172221231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587EA3-39C5-64C7-ECDE-70D91B5DD807}"/>
            </a:ext>
          </a:extLst>
        </p:cNvPr>
        <p:cNvGrpSpPr/>
        <p:nvPr/>
      </p:nvGrpSpPr>
      <p:grpSpPr>
        <a:xfrm>
          <a:off x="0" y="0"/>
          <a:ext cx="0" cy="0"/>
          <a:chOff x="0" y="0"/>
          <a:chExt cx="0" cy="0"/>
        </a:xfrm>
      </p:grpSpPr>
      <p:sp>
        <p:nvSpPr>
          <p:cNvPr id="2" name="Right Arrow 1">
            <a:extLst>
              <a:ext uri="{FF2B5EF4-FFF2-40B4-BE49-F238E27FC236}">
                <a16:creationId xmlns:a16="http://schemas.microsoft.com/office/drawing/2014/main" id="{094C6B83-D761-DC64-3892-5D854BFC5DD7}"/>
              </a:ext>
            </a:extLst>
          </p:cNvPr>
          <p:cNvSpPr/>
          <p:nvPr/>
        </p:nvSpPr>
        <p:spPr>
          <a:xfrm rot="20705933">
            <a:off x="463084" y="2781755"/>
            <a:ext cx="11314388" cy="401681"/>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6" name="Rounded Rectangle 25">
            <a:extLst>
              <a:ext uri="{FF2B5EF4-FFF2-40B4-BE49-F238E27FC236}">
                <a16:creationId xmlns:a16="http://schemas.microsoft.com/office/drawing/2014/main" id="{C3ADA7A9-42FF-9EC5-FBB7-1DE991D0D350}"/>
              </a:ext>
            </a:extLst>
          </p:cNvPr>
          <p:cNvSpPr/>
          <p:nvPr/>
        </p:nvSpPr>
        <p:spPr>
          <a:xfrm>
            <a:off x="53056" y="3212468"/>
            <a:ext cx="1747378" cy="1359716"/>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7" name="Rounded Rectangle 26">
            <a:extLst>
              <a:ext uri="{FF2B5EF4-FFF2-40B4-BE49-F238E27FC236}">
                <a16:creationId xmlns:a16="http://schemas.microsoft.com/office/drawing/2014/main" id="{59EA3F9A-711B-C91F-44D1-0FE12B842D68}"/>
              </a:ext>
            </a:extLst>
          </p:cNvPr>
          <p:cNvSpPr/>
          <p:nvPr/>
        </p:nvSpPr>
        <p:spPr>
          <a:xfrm>
            <a:off x="1907537" y="2523034"/>
            <a:ext cx="2246637" cy="1588726"/>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8" name="Rounded Rectangle 27">
            <a:extLst>
              <a:ext uri="{FF2B5EF4-FFF2-40B4-BE49-F238E27FC236}">
                <a16:creationId xmlns:a16="http://schemas.microsoft.com/office/drawing/2014/main" id="{590E0AD0-23B4-E397-3FEF-466B636F561C}"/>
              </a:ext>
            </a:extLst>
          </p:cNvPr>
          <p:cNvSpPr/>
          <p:nvPr/>
        </p:nvSpPr>
        <p:spPr>
          <a:xfrm>
            <a:off x="4327862" y="1594005"/>
            <a:ext cx="2080031" cy="1906094"/>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marL="0" marR="0" lvl="0" indent="0" defTabSz="914400" rtl="0" eaLnBrk="1" fontAlgn="auto" latinLnBrk="0" hangingPunct="1">
              <a:lnSpc>
                <a:spcPct val="100000"/>
              </a:lnSpc>
              <a:spcBef>
                <a:spcPts val="0"/>
              </a:spcBef>
              <a:spcAft>
                <a:spcPts val="0"/>
              </a:spcAft>
              <a:buClrTx/>
              <a:buSzTx/>
              <a:buFontTx/>
              <a:buNone/>
              <a:tabLst/>
              <a:defRPr/>
            </a:pPr>
            <a:r>
              <a:rPr lang="en-GB" sz="1400" dirty="0">
                <a:solidFill>
                  <a:prstClr val="black"/>
                </a:solidFill>
                <a:latin typeface="Segoe Print" panose="02000600000000000000" pitchFamily="2" charset="0"/>
              </a:rPr>
              <a:t>We are learning to understand that symbols have special meanings by investigating what they mean to different people. </a:t>
            </a:r>
          </a:p>
        </p:txBody>
      </p:sp>
      <p:sp>
        <p:nvSpPr>
          <p:cNvPr id="29" name="Rounded Rectangle 28">
            <a:extLst>
              <a:ext uri="{FF2B5EF4-FFF2-40B4-BE49-F238E27FC236}">
                <a16:creationId xmlns:a16="http://schemas.microsoft.com/office/drawing/2014/main" id="{4BC25FC9-18F6-6F07-3061-205B872FFBBA}"/>
              </a:ext>
            </a:extLst>
          </p:cNvPr>
          <p:cNvSpPr/>
          <p:nvPr/>
        </p:nvSpPr>
        <p:spPr>
          <a:xfrm>
            <a:off x="6714027" y="1528483"/>
            <a:ext cx="2056571" cy="1872343"/>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Segoe Print" panose="02000600000000000000" pitchFamily="2" charset="0"/>
                <a:ea typeface="+mn-ea"/>
                <a:cs typeface="+mn-cs"/>
              </a:rPr>
              <a:t>I am learning to recognise that books can be special for different reasons by discussing favourite books.</a:t>
            </a:r>
          </a:p>
        </p:txBody>
      </p:sp>
      <p:sp>
        <p:nvSpPr>
          <p:cNvPr id="32" name="TextBox 31">
            <a:extLst>
              <a:ext uri="{FF2B5EF4-FFF2-40B4-BE49-F238E27FC236}">
                <a16:creationId xmlns:a16="http://schemas.microsoft.com/office/drawing/2014/main" id="{180747DA-920C-5B16-3D5D-A3C2D957EC40}"/>
              </a:ext>
            </a:extLst>
          </p:cNvPr>
          <p:cNvSpPr txBox="1"/>
          <p:nvPr/>
        </p:nvSpPr>
        <p:spPr>
          <a:xfrm>
            <a:off x="181007" y="3367596"/>
            <a:ext cx="1769282" cy="116955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Segoe Print" panose="02000600000000000000" pitchFamily="2" charset="0"/>
                <a:ea typeface="+mn-ea"/>
                <a:cs typeface="+mn-cs"/>
              </a:rPr>
              <a:t>I am learning to discuss special things and what makes them important. </a:t>
            </a:r>
          </a:p>
        </p:txBody>
      </p:sp>
      <p:sp>
        <p:nvSpPr>
          <p:cNvPr id="33" name="TextBox 32">
            <a:extLst>
              <a:ext uri="{FF2B5EF4-FFF2-40B4-BE49-F238E27FC236}">
                <a16:creationId xmlns:a16="http://schemas.microsoft.com/office/drawing/2014/main" id="{84ECC762-7D55-4C43-6396-8D0891B98256}"/>
              </a:ext>
            </a:extLst>
          </p:cNvPr>
          <p:cNvSpPr txBox="1"/>
          <p:nvPr/>
        </p:nvSpPr>
        <p:spPr>
          <a:xfrm>
            <a:off x="2009651" y="2590675"/>
            <a:ext cx="2220576" cy="138499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Segoe Print" panose="02000600000000000000" pitchFamily="2" charset="0"/>
                <a:ea typeface="+mn-ea"/>
                <a:cs typeface="+mn-cs"/>
              </a:rPr>
              <a:t>I am learning to recognise that beads can be special to some people by exploring how they help when thinking about God.  </a:t>
            </a:r>
          </a:p>
        </p:txBody>
      </p:sp>
      <p:sp>
        <p:nvSpPr>
          <p:cNvPr id="37" name="Rounded Rectangle 36">
            <a:extLst>
              <a:ext uri="{FF2B5EF4-FFF2-40B4-BE49-F238E27FC236}">
                <a16:creationId xmlns:a16="http://schemas.microsoft.com/office/drawing/2014/main" id="{9A8495B5-9DC1-3D0F-F723-D02B463DE539}"/>
              </a:ext>
            </a:extLst>
          </p:cNvPr>
          <p:cNvSpPr/>
          <p:nvPr/>
        </p:nvSpPr>
        <p:spPr>
          <a:xfrm>
            <a:off x="7196669" y="4945558"/>
            <a:ext cx="4748117" cy="1785103"/>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Segoe Print" panose="02000600000000000000" pitchFamily="2" charset="0"/>
                <a:ea typeface="+mn-ea"/>
                <a:cs typeface="Times New Roman" panose="02020603050405020304" pitchFamily="18" charset="0"/>
              </a:rPr>
              <a:t>Respect, special, treat, Christian, Hindu, Muslim, player beads, prayer, symbol, Christian Bible, Qur’an, Advent candle, celebrate, Diwali, diya, festival, hanukkiah.</a:t>
            </a:r>
          </a:p>
        </p:txBody>
      </p:sp>
      <p:sp>
        <p:nvSpPr>
          <p:cNvPr id="38" name="Rectangle 37">
            <a:extLst>
              <a:ext uri="{FF2B5EF4-FFF2-40B4-BE49-F238E27FC236}">
                <a16:creationId xmlns:a16="http://schemas.microsoft.com/office/drawing/2014/main" id="{43550066-4C4A-8B98-6E35-73F82D13E3AA}"/>
              </a:ext>
            </a:extLst>
          </p:cNvPr>
          <p:cNvSpPr/>
          <p:nvPr/>
        </p:nvSpPr>
        <p:spPr>
          <a:xfrm>
            <a:off x="9017202" y="5078844"/>
            <a:ext cx="1516242" cy="677108"/>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sng" strike="noStrike" kern="1200" cap="none" spc="0" normalizeH="0" baseline="0" noProof="0" dirty="0">
                <a:ln>
                  <a:noFill/>
                </a:ln>
                <a:solidFill>
                  <a:srgbClr val="4472C4">
                    <a:lumMod val="75000"/>
                  </a:srgbClr>
                </a:solidFill>
                <a:effectLst/>
                <a:uLnTx/>
                <a:uFillTx/>
                <a:latin typeface="Segoe Print" panose="02000600000000000000" pitchFamily="2" charset="0"/>
                <a:ea typeface="Times New Roman" panose="02020603050405020304" pitchFamily="18" charset="0"/>
                <a:cs typeface="Times New Roman" panose="02020603050405020304" pitchFamily="18" charset="0"/>
              </a:rPr>
              <a:t>Key vocabulary:</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1" i="0" u="none" strike="noStrike" kern="1200" cap="none" spc="0" normalizeH="0" baseline="0" noProof="0" dirty="0">
              <a:ln>
                <a:noFill/>
              </a:ln>
              <a:solidFill>
                <a:srgbClr val="4472C4">
                  <a:lumMod val="75000"/>
                </a:srgbClr>
              </a:solidFill>
              <a:effectLst/>
              <a:uLnTx/>
              <a:uFillTx/>
              <a:latin typeface="Segoe Print" panose="02000600000000000000" pitchFamily="2"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Segoe Print" panose="02000600000000000000" pitchFamily="2" charset="0"/>
              <a:ea typeface="+mn-ea"/>
              <a:cs typeface="+mn-cs"/>
            </a:endParaRPr>
          </a:p>
        </p:txBody>
      </p:sp>
      <p:sp>
        <p:nvSpPr>
          <p:cNvPr id="49" name="Rounded Rectangle 48">
            <a:extLst>
              <a:ext uri="{FF2B5EF4-FFF2-40B4-BE49-F238E27FC236}">
                <a16:creationId xmlns:a16="http://schemas.microsoft.com/office/drawing/2014/main" id="{823D961B-B081-9849-1453-E01DDB50CE77}"/>
              </a:ext>
            </a:extLst>
          </p:cNvPr>
          <p:cNvSpPr/>
          <p:nvPr/>
        </p:nvSpPr>
        <p:spPr>
          <a:xfrm>
            <a:off x="243443" y="217945"/>
            <a:ext cx="3269673" cy="2231616"/>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0" name="Rectangle 49">
            <a:extLst>
              <a:ext uri="{FF2B5EF4-FFF2-40B4-BE49-F238E27FC236}">
                <a16:creationId xmlns:a16="http://schemas.microsoft.com/office/drawing/2014/main" id="{2A97709F-62CC-B708-73C7-E7FDD6A49938}"/>
              </a:ext>
            </a:extLst>
          </p:cNvPr>
          <p:cNvSpPr/>
          <p:nvPr/>
        </p:nvSpPr>
        <p:spPr>
          <a:xfrm>
            <a:off x="422307" y="362898"/>
            <a:ext cx="3013620" cy="1231106"/>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Segoe Print" panose="02000600000000000000" pitchFamily="2" charset="0"/>
                <a:ea typeface="+mn-ea"/>
                <a:cs typeface="+mn-cs"/>
              </a:rPr>
              <a:t>LEARNING JOURNEY</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800" b="0" i="0" u="none" strike="noStrike" kern="1200" cap="none" spc="0" normalizeH="0" baseline="0" noProof="0" dirty="0">
              <a:ln>
                <a:noFill/>
              </a:ln>
              <a:solidFill>
                <a:prstClr val="black"/>
              </a:solidFill>
              <a:effectLst/>
              <a:uLnTx/>
              <a:uFillTx/>
              <a:latin typeface="Segoe Print" panose="02000600000000000000" pitchFamily="2"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002060"/>
                </a:solidFill>
                <a:effectLst/>
                <a:uLnTx/>
                <a:uFillTx/>
                <a:latin typeface="Segoe Print" panose="02000600000000000000" pitchFamily="2" charset="0"/>
                <a:ea typeface="+mn-ea"/>
                <a:cs typeface="+mn-cs"/>
              </a:rPr>
              <a:t>Religious Education</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600" b="1" i="0" u="none" strike="noStrike" kern="1200" cap="none" spc="0" normalizeH="0" baseline="0" noProof="0" dirty="0">
              <a:ln>
                <a:noFill/>
              </a:ln>
              <a:solidFill>
                <a:srgbClr val="002060"/>
              </a:solidFill>
              <a:effectLst/>
              <a:uLnTx/>
              <a:uFillTx/>
              <a:latin typeface="Segoe Print" panose="02000600000000000000" pitchFamily="2"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002060"/>
                </a:solidFill>
                <a:effectLst/>
                <a:uLnTx/>
                <a:uFillTx/>
                <a:latin typeface="Segoe Print" panose="02000600000000000000" pitchFamily="2" charset="0"/>
                <a:ea typeface="+mn-ea"/>
                <a:cs typeface="+mn-cs"/>
              </a:rPr>
              <a:t>EYFS </a:t>
            </a:r>
            <a:r>
              <a:rPr kumimoji="0" lang="en-GB" sz="1800" b="1" i="0" u="none" strike="noStrike" kern="1200" cap="none" spc="0" normalizeH="0" baseline="0" noProof="0" dirty="0">
                <a:ln>
                  <a:noFill/>
                </a:ln>
                <a:solidFill>
                  <a:srgbClr val="002060"/>
                </a:solidFill>
                <a:effectLst/>
                <a:uLnTx/>
                <a:uFillTx/>
                <a:latin typeface="Segoe Print" panose="02000600000000000000" pitchFamily="2" charset="0"/>
                <a:ea typeface="+mn-ea"/>
                <a:cs typeface="+mn-cs"/>
              </a:rPr>
              <a:t>Summer 1 </a:t>
            </a:r>
            <a:endParaRPr kumimoji="0" lang="en-GB" sz="1800" b="1" i="0" u="none" strike="noStrike" kern="1200" cap="none" spc="0" normalizeH="0" baseline="0" noProof="0" dirty="0">
              <a:ln>
                <a:noFill/>
              </a:ln>
              <a:solidFill>
                <a:srgbClr val="00B050"/>
              </a:solidFill>
              <a:effectLst/>
              <a:uLnTx/>
              <a:uFillTx/>
              <a:latin typeface="Segoe Print" panose="02000600000000000000" pitchFamily="2" charset="0"/>
              <a:ea typeface="+mn-ea"/>
              <a:cs typeface="+mn-cs"/>
            </a:endParaRPr>
          </a:p>
        </p:txBody>
      </p:sp>
      <p:sp>
        <p:nvSpPr>
          <p:cNvPr id="53" name="Rounded Rectangle 52">
            <a:extLst>
              <a:ext uri="{FF2B5EF4-FFF2-40B4-BE49-F238E27FC236}">
                <a16:creationId xmlns:a16="http://schemas.microsoft.com/office/drawing/2014/main" id="{DD176B4D-6713-015E-F591-318FC15480DA}"/>
              </a:ext>
            </a:extLst>
          </p:cNvPr>
          <p:cNvSpPr/>
          <p:nvPr/>
        </p:nvSpPr>
        <p:spPr>
          <a:xfrm>
            <a:off x="4622179" y="206829"/>
            <a:ext cx="7330336" cy="1142019"/>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4" name="TextBox 53">
            <a:extLst>
              <a:ext uri="{FF2B5EF4-FFF2-40B4-BE49-F238E27FC236}">
                <a16:creationId xmlns:a16="http://schemas.microsoft.com/office/drawing/2014/main" id="{4C88D9B0-EF98-C2EA-664C-3035C158C680}"/>
              </a:ext>
            </a:extLst>
          </p:cNvPr>
          <p:cNvSpPr txBox="1"/>
          <p:nvPr/>
        </p:nvSpPr>
        <p:spPr>
          <a:xfrm>
            <a:off x="4750163" y="218685"/>
            <a:ext cx="688871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Segoe Print" panose="02000600000000000000" pitchFamily="2" charset="0"/>
                <a:ea typeface="+mn-ea"/>
                <a:cs typeface="+mn-cs"/>
              </a:rPr>
              <a:t>OUTCOME: to recognise that some objects, symbols and books are special to different people and communities, and begin to talk about why they are important.</a:t>
            </a:r>
            <a:endParaRPr kumimoji="0" lang="en-GB" sz="1800" b="1" i="0" u="none" strike="noStrike" kern="1200" cap="none" spc="0" normalizeH="0" baseline="0" noProof="0" dirty="0">
              <a:ln>
                <a:noFill/>
              </a:ln>
              <a:solidFill>
                <a:srgbClr val="002060"/>
              </a:solidFill>
              <a:effectLst/>
              <a:uLnTx/>
              <a:uFillTx/>
              <a:latin typeface="Segoe Print" panose="02000600000000000000" pitchFamily="2" charset="0"/>
              <a:ea typeface="+mn-ea"/>
              <a:cs typeface="+mn-cs"/>
            </a:endParaRPr>
          </a:p>
        </p:txBody>
      </p:sp>
      <p:pic>
        <p:nvPicPr>
          <p:cNvPr id="4" name="Picture 3">
            <a:extLst>
              <a:ext uri="{FF2B5EF4-FFF2-40B4-BE49-F238E27FC236}">
                <a16:creationId xmlns:a16="http://schemas.microsoft.com/office/drawing/2014/main" id="{991FA90B-CCD2-3419-9A91-037B35030045}"/>
              </a:ext>
            </a:extLst>
          </p:cNvPr>
          <p:cNvPicPr>
            <a:picLocks noChangeAspect="1"/>
          </p:cNvPicPr>
          <p:nvPr/>
        </p:nvPicPr>
        <p:blipFill>
          <a:blip r:embed="rId2"/>
          <a:stretch>
            <a:fillRect/>
          </a:stretch>
        </p:blipFill>
        <p:spPr>
          <a:xfrm>
            <a:off x="1352505" y="1527664"/>
            <a:ext cx="856641" cy="831196"/>
          </a:xfrm>
          <a:prstGeom prst="rect">
            <a:avLst/>
          </a:prstGeom>
        </p:spPr>
      </p:pic>
      <p:sp>
        <p:nvSpPr>
          <p:cNvPr id="19" name="Rounded Rectangle 18">
            <a:extLst>
              <a:ext uri="{FF2B5EF4-FFF2-40B4-BE49-F238E27FC236}">
                <a16:creationId xmlns:a16="http://schemas.microsoft.com/office/drawing/2014/main" id="{FB8C060C-ADA2-4B5A-F85A-B219BCD3D84C}"/>
              </a:ext>
            </a:extLst>
          </p:cNvPr>
          <p:cNvSpPr/>
          <p:nvPr/>
        </p:nvSpPr>
        <p:spPr>
          <a:xfrm>
            <a:off x="2296535" y="6084689"/>
            <a:ext cx="4637121" cy="707571"/>
          </a:xfrm>
          <a:prstGeom prst="roundRect">
            <a:avLst/>
          </a:prstGeom>
          <a:ln>
            <a:solidFill>
              <a:srgbClr val="00B050"/>
            </a:solidFill>
          </a:ln>
        </p:spPr>
        <p:style>
          <a:lnRef idx="2">
            <a:schemeClr val="accent5"/>
          </a:lnRef>
          <a:fillRef idx="1">
            <a:schemeClr val="lt1"/>
          </a:fillRef>
          <a:effectRef idx="0">
            <a:schemeClr val="accent5"/>
          </a:effectRef>
          <a:fontRef idx="minor">
            <a:schemeClr val="dk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4472C4">
                    <a:lumMod val="75000"/>
                  </a:srgbClr>
                </a:solidFill>
                <a:effectLst/>
                <a:uLnTx/>
                <a:uFillTx/>
                <a:latin typeface="Segoe Print" panose="02000600000000000000" pitchFamily="2" charset="0"/>
                <a:ea typeface="+mn-ea"/>
                <a:cs typeface="+mn-cs"/>
              </a:rPr>
              <a:t>Q: Why are some things special?</a:t>
            </a:r>
            <a:endParaRPr kumimoji="0" lang="en-GB" sz="2000" b="1" i="0" u="none" strike="noStrike" kern="1200" cap="none" spc="0" normalizeH="0" baseline="0" noProof="0" dirty="0">
              <a:ln>
                <a:noFill/>
              </a:ln>
              <a:solidFill>
                <a:srgbClr val="002060"/>
              </a:solidFill>
              <a:effectLst/>
              <a:uLnTx/>
              <a:uFillTx/>
              <a:latin typeface="Segoe Print" panose="02000600000000000000" pitchFamily="2" charset="0"/>
              <a:ea typeface="+mn-ea"/>
              <a:cs typeface="+mn-cs"/>
            </a:endParaRPr>
          </a:p>
        </p:txBody>
      </p:sp>
      <p:sp>
        <p:nvSpPr>
          <p:cNvPr id="5" name="Rectangle 4">
            <a:extLst>
              <a:ext uri="{FF2B5EF4-FFF2-40B4-BE49-F238E27FC236}">
                <a16:creationId xmlns:a16="http://schemas.microsoft.com/office/drawing/2014/main" id="{7008CCCD-1FB7-A258-B489-39034C356E29}"/>
              </a:ext>
            </a:extLst>
          </p:cNvPr>
          <p:cNvSpPr/>
          <p:nvPr/>
        </p:nvSpPr>
        <p:spPr>
          <a:xfrm>
            <a:off x="174040" y="4756849"/>
            <a:ext cx="1859483" cy="1754326"/>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7030A0"/>
                </a:solidFill>
                <a:effectLst/>
                <a:uLnTx/>
                <a:uFillTx/>
                <a:latin typeface="Segoe Print" panose="02000600000000000000" pitchFamily="2" charset="0"/>
                <a:ea typeface="+mn-ea"/>
                <a:cs typeface="+mn-cs"/>
              </a:rPr>
              <a:t>I can talk about something that is special to me and explain why it is special .I can share how my special thing makes me feel and listen to others talking about theirs.</a:t>
            </a:r>
          </a:p>
        </p:txBody>
      </p:sp>
      <p:sp>
        <p:nvSpPr>
          <p:cNvPr id="6" name="Rectangle 5">
            <a:extLst>
              <a:ext uri="{FF2B5EF4-FFF2-40B4-BE49-F238E27FC236}">
                <a16:creationId xmlns:a16="http://schemas.microsoft.com/office/drawing/2014/main" id="{2EB5E771-A63E-D990-D171-EB54E18486AF}"/>
              </a:ext>
            </a:extLst>
          </p:cNvPr>
          <p:cNvSpPr/>
          <p:nvPr/>
        </p:nvSpPr>
        <p:spPr>
          <a:xfrm>
            <a:off x="2139104" y="4259368"/>
            <a:ext cx="1859484" cy="1754326"/>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7030A0"/>
                </a:solidFill>
                <a:effectLst/>
                <a:uLnTx/>
                <a:uFillTx/>
                <a:latin typeface="Segoe Print" panose="02000600000000000000" pitchFamily="2" charset="0"/>
                <a:ea typeface="+mn-ea"/>
                <a:cs typeface="+mn-cs"/>
              </a:rPr>
              <a:t>I can talk about what prayer beads are and why they are special to some people. I can share things I am thankful for, things that make me happy, or people I love..</a:t>
            </a:r>
          </a:p>
        </p:txBody>
      </p:sp>
      <p:sp>
        <p:nvSpPr>
          <p:cNvPr id="7" name="Rectangle 6">
            <a:extLst>
              <a:ext uri="{FF2B5EF4-FFF2-40B4-BE49-F238E27FC236}">
                <a16:creationId xmlns:a16="http://schemas.microsoft.com/office/drawing/2014/main" id="{CB4925FC-DF85-B10B-EA78-D30AFD026BA1}"/>
              </a:ext>
            </a:extLst>
          </p:cNvPr>
          <p:cNvSpPr/>
          <p:nvPr/>
        </p:nvSpPr>
        <p:spPr>
          <a:xfrm>
            <a:off x="4480366" y="3675563"/>
            <a:ext cx="1942442" cy="1569660"/>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7030A0"/>
                </a:solidFill>
                <a:effectLst/>
                <a:uLnTx/>
                <a:uFillTx/>
                <a:latin typeface="Segoe Print" panose="02000600000000000000" pitchFamily="2" charset="0"/>
                <a:ea typeface="+mn-ea"/>
                <a:cs typeface="+mn-cs"/>
              </a:rPr>
              <a:t>I can recognise and name some special symbols. I can talk about who a symbol is special to and why it is important. I can use shapes and objects to create a symbol with.</a:t>
            </a:r>
          </a:p>
        </p:txBody>
      </p:sp>
      <p:sp>
        <p:nvSpPr>
          <p:cNvPr id="8" name="Rectangle 7">
            <a:extLst>
              <a:ext uri="{FF2B5EF4-FFF2-40B4-BE49-F238E27FC236}">
                <a16:creationId xmlns:a16="http://schemas.microsoft.com/office/drawing/2014/main" id="{0C4C6951-2A42-C4DC-D348-D546342BD0AC}"/>
              </a:ext>
            </a:extLst>
          </p:cNvPr>
          <p:cNvSpPr/>
          <p:nvPr/>
        </p:nvSpPr>
        <p:spPr>
          <a:xfrm>
            <a:off x="9072559" y="3456526"/>
            <a:ext cx="2219580" cy="1384995"/>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7030A0"/>
                </a:solidFill>
                <a:effectLst/>
                <a:uLnTx/>
                <a:uFillTx/>
                <a:latin typeface="Segoe Print" panose="02000600000000000000" pitchFamily="2" charset="0"/>
                <a:ea typeface="+mn-ea"/>
                <a:cs typeface="+mn-cs"/>
              </a:rPr>
              <a:t>I can explain why some candles are special to people and celebrations.   I can make and decorate a candle holder and talk about the meaning of my design.</a:t>
            </a:r>
          </a:p>
        </p:txBody>
      </p:sp>
      <p:sp>
        <p:nvSpPr>
          <p:cNvPr id="9" name="Rounded Rectangle 28">
            <a:extLst>
              <a:ext uri="{FF2B5EF4-FFF2-40B4-BE49-F238E27FC236}">
                <a16:creationId xmlns:a16="http://schemas.microsoft.com/office/drawing/2014/main" id="{0499B9C8-4C33-664D-33A1-C31C25D8713B}"/>
              </a:ext>
            </a:extLst>
          </p:cNvPr>
          <p:cNvSpPr/>
          <p:nvPr/>
        </p:nvSpPr>
        <p:spPr>
          <a:xfrm>
            <a:off x="9168919" y="1450897"/>
            <a:ext cx="1913151" cy="1872343"/>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1" name="Rectangle 10">
            <a:extLst>
              <a:ext uri="{FF2B5EF4-FFF2-40B4-BE49-F238E27FC236}">
                <a16:creationId xmlns:a16="http://schemas.microsoft.com/office/drawing/2014/main" id="{8DF00B9E-5396-9F4A-C32E-57BA3B300488}"/>
              </a:ext>
            </a:extLst>
          </p:cNvPr>
          <p:cNvSpPr/>
          <p:nvPr/>
        </p:nvSpPr>
        <p:spPr>
          <a:xfrm>
            <a:off x="9203953" y="1675321"/>
            <a:ext cx="1899048" cy="1600438"/>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Segoe Print" panose="02000600000000000000" pitchFamily="2" charset="0"/>
                <a:ea typeface="Times New Roman" panose="02020603050405020304" pitchFamily="18" charset="0"/>
                <a:cs typeface="Times New Roman" panose="02020603050405020304" pitchFamily="18" charset="0"/>
              </a:rPr>
              <a:t>I am learning to describe why candles are special to some people by identifying how they are used for different reasons.</a:t>
            </a:r>
            <a:endParaRPr kumimoji="0" lang="en-GB" sz="1200" b="0" i="0" u="none" strike="noStrike" kern="1200" cap="none" spc="0" normalizeH="0" baseline="0" noProof="0" dirty="0">
              <a:ln>
                <a:noFill/>
              </a:ln>
              <a:solidFill>
                <a:prstClr val="black"/>
              </a:solidFill>
              <a:effectLst/>
              <a:uLnTx/>
              <a:uFillTx/>
              <a:latin typeface="Segoe Print" panose="02000600000000000000" pitchFamily="2" charset="0"/>
              <a:ea typeface="+mn-ea"/>
              <a:cs typeface="+mn-cs"/>
            </a:endParaRPr>
          </a:p>
        </p:txBody>
      </p:sp>
      <p:sp>
        <p:nvSpPr>
          <p:cNvPr id="13" name="Rectangle 12">
            <a:extLst>
              <a:ext uri="{FF2B5EF4-FFF2-40B4-BE49-F238E27FC236}">
                <a16:creationId xmlns:a16="http://schemas.microsoft.com/office/drawing/2014/main" id="{558727E5-6042-C0D0-D4D4-229BB64113C0}"/>
              </a:ext>
            </a:extLst>
          </p:cNvPr>
          <p:cNvSpPr/>
          <p:nvPr/>
        </p:nvSpPr>
        <p:spPr>
          <a:xfrm>
            <a:off x="6728942" y="3367596"/>
            <a:ext cx="2341945" cy="1415772"/>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400" b="0" i="0" u="none" strike="noStrike" kern="1200" cap="none" spc="0" normalizeH="0" baseline="0" noProof="0" dirty="0">
              <a:ln>
                <a:noFill/>
              </a:ln>
              <a:solidFill>
                <a:srgbClr val="7030A0"/>
              </a:solidFill>
              <a:effectLst/>
              <a:uLnTx/>
              <a:uFillTx/>
              <a:latin typeface="Segoe Print" panose="02000600000000000000" pitchFamily="2"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7030A0"/>
                </a:solidFill>
                <a:effectLst/>
                <a:uLnTx/>
                <a:uFillTx/>
                <a:latin typeface="Segoe Print" panose="02000600000000000000" pitchFamily="2" charset="0"/>
                <a:ea typeface="+mn-ea"/>
                <a:cs typeface="+mn-cs"/>
              </a:rPr>
              <a:t>I can talk about a book that is special to me and say why it is important.      I can name a special book that is important to Christians or Muslims.</a:t>
            </a:r>
          </a:p>
        </p:txBody>
      </p:sp>
    </p:spTree>
    <p:extLst>
      <p:ext uri="{BB962C8B-B14F-4D97-AF65-F5344CB8AC3E}">
        <p14:creationId xmlns:p14="http://schemas.microsoft.com/office/powerpoint/2010/main" val="205155457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31D22A-B04D-923D-2AE5-744D8FA1DEB7}"/>
            </a:ext>
          </a:extLst>
        </p:cNvPr>
        <p:cNvGrpSpPr/>
        <p:nvPr/>
      </p:nvGrpSpPr>
      <p:grpSpPr>
        <a:xfrm>
          <a:off x="0" y="0"/>
          <a:ext cx="0" cy="0"/>
          <a:chOff x="0" y="0"/>
          <a:chExt cx="0" cy="0"/>
        </a:xfrm>
      </p:grpSpPr>
      <p:sp>
        <p:nvSpPr>
          <p:cNvPr id="2" name="Right Arrow 1">
            <a:extLst>
              <a:ext uri="{FF2B5EF4-FFF2-40B4-BE49-F238E27FC236}">
                <a16:creationId xmlns:a16="http://schemas.microsoft.com/office/drawing/2014/main" id="{49E29B97-7F19-B678-A859-0D4E8A3E1FFE}"/>
              </a:ext>
            </a:extLst>
          </p:cNvPr>
          <p:cNvSpPr/>
          <p:nvPr/>
        </p:nvSpPr>
        <p:spPr>
          <a:xfrm rot="20705933">
            <a:off x="463084" y="2781755"/>
            <a:ext cx="11314388" cy="401681"/>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6" name="Rounded Rectangle 25">
            <a:extLst>
              <a:ext uri="{FF2B5EF4-FFF2-40B4-BE49-F238E27FC236}">
                <a16:creationId xmlns:a16="http://schemas.microsoft.com/office/drawing/2014/main" id="{8628A9F9-CA9F-FA0D-71AC-2276F7868815}"/>
              </a:ext>
            </a:extLst>
          </p:cNvPr>
          <p:cNvSpPr/>
          <p:nvPr/>
        </p:nvSpPr>
        <p:spPr>
          <a:xfrm>
            <a:off x="53056" y="2643473"/>
            <a:ext cx="1747378" cy="1928711"/>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7" name="Rounded Rectangle 26">
            <a:extLst>
              <a:ext uri="{FF2B5EF4-FFF2-40B4-BE49-F238E27FC236}">
                <a16:creationId xmlns:a16="http://schemas.microsoft.com/office/drawing/2014/main" id="{BE30AD73-3336-ADB8-AF72-606DBAA6D4B1}"/>
              </a:ext>
            </a:extLst>
          </p:cNvPr>
          <p:cNvSpPr/>
          <p:nvPr/>
        </p:nvSpPr>
        <p:spPr>
          <a:xfrm>
            <a:off x="1907537" y="2523034"/>
            <a:ext cx="2246637" cy="1588726"/>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8" name="Rounded Rectangle 27">
            <a:extLst>
              <a:ext uri="{FF2B5EF4-FFF2-40B4-BE49-F238E27FC236}">
                <a16:creationId xmlns:a16="http://schemas.microsoft.com/office/drawing/2014/main" id="{72094748-E530-2343-4556-DB81088DE8E0}"/>
              </a:ext>
            </a:extLst>
          </p:cNvPr>
          <p:cNvSpPr/>
          <p:nvPr/>
        </p:nvSpPr>
        <p:spPr>
          <a:xfrm>
            <a:off x="4327862" y="1594005"/>
            <a:ext cx="2080031" cy="1906094"/>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Segoe Print" panose="02000600000000000000" pitchFamily="2" charset="0"/>
                <a:ea typeface="+mn-ea"/>
                <a:cs typeface="+mn-cs"/>
              </a:rPr>
              <a:t>investigate why some stories are special by listening to a Christian story.</a:t>
            </a:r>
          </a:p>
        </p:txBody>
      </p:sp>
      <p:sp>
        <p:nvSpPr>
          <p:cNvPr id="29" name="Rounded Rectangle 28">
            <a:extLst>
              <a:ext uri="{FF2B5EF4-FFF2-40B4-BE49-F238E27FC236}">
                <a16:creationId xmlns:a16="http://schemas.microsoft.com/office/drawing/2014/main" id="{59DC7006-036D-A098-FF52-B936CD0E3D15}"/>
              </a:ext>
            </a:extLst>
          </p:cNvPr>
          <p:cNvSpPr/>
          <p:nvPr/>
        </p:nvSpPr>
        <p:spPr>
          <a:xfrm>
            <a:off x="6714027" y="1528483"/>
            <a:ext cx="2056571" cy="1872343"/>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Segoe Print" panose="02000600000000000000" pitchFamily="2" charset="0"/>
                <a:ea typeface="+mn-ea"/>
                <a:cs typeface="+mn-cs"/>
              </a:rPr>
              <a:t>I am learning to recognise that stories can teach people how to make good choices through discussion.</a:t>
            </a:r>
          </a:p>
        </p:txBody>
      </p:sp>
      <p:sp>
        <p:nvSpPr>
          <p:cNvPr id="32" name="TextBox 31">
            <a:extLst>
              <a:ext uri="{FF2B5EF4-FFF2-40B4-BE49-F238E27FC236}">
                <a16:creationId xmlns:a16="http://schemas.microsoft.com/office/drawing/2014/main" id="{97567A1E-7EBB-189B-1BCE-E82A37B1DF89}"/>
              </a:ext>
            </a:extLst>
          </p:cNvPr>
          <p:cNvSpPr txBox="1"/>
          <p:nvPr/>
        </p:nvSpPr>
        <p:spPr>
          <a:xfrm>
            <a:off x="115300" y="2979472"/>
            <a:ext cx="1769282" cy="116955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Segoe Print" panose="02000600000000000000" pitchFamily="2" charset="0"/>
                <a:ea typeface="+mn-ea"/>
                <a:cs typeface="+mn-cs"/>
              </a:rPr>
              <a:t>I am learning to recognise that some people treat special books with care.</a:t>
            </a:r>
          </a:p>
        </p:txBody>
      </p:sp>
      <p:sp>
        <p:nvSpPr>
          <p:cNvPr id="33" name="TextBox 32">
            <a:extLst>
              <a:ext uri="{FF2B5EF4-FFF2-40B4-BE49-F238E27FC236}">
                <a16:creationId xmlns:a16="http://schemas.microsoft.com/office/drawing/2014/main" id="{A5FFCE7D-77C5-8E38-2B77-AD77F1E06EA2}"/>
              </a:ext>
            </a:extLst>
          </p:cNvPr>
          <p:cNvSpPr txBox="1"/>
          <p:nvPr/>
        </p:nvSpPr>
        <p:spPr>
          <a:xfrm>
            <a:off x="2009651" y="2590675"/>
            <a:ext cx="2220576" cy="116955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Segoe Print" panose="02000600000000000000" pitchFamily="2" charset="0"/>
                <a:ea typeface="+mn-ea"/>
                <a:cs typeface="+mn-cs"/>
              </a:rPr>
              <a:t>I am exploring how stories can be special to people for different reasons by discussing their favourite story.  </a:t>
            </a:r>
          </a:p>
        </p:txBody>
      </p:sp>
      <p:sp>
        <p:nvSpPr>
          <p:cNvPr id="37" name="Rounded Rectangle 36">
            <a:extLst>
              <a:ext uri="{FF2B5EF4-FFF2-40B4-BE49-F238E27FC236}">
                <a16:creationId xmlns:a16="http://schemas.microsoft.com/office/drawing/2014/main" id="{EC842C6F-AB6C-3391-42D7-4CD3872F29DE}"/>
              </a:ext>
            </a:extLst>
          </p:cNvPr>
          <p:cNvSpPr/>
          <p:nvPr/>
        </p:nvSpPr>
        <p:spPr>
          <a:xfrm>
            <a:off x="7239529" y="5245105"/>
            <a:ext cx="4748117" cy="1547982"/>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Segoe Print" panose="02000600000000000000" pitchFamily="2" charset="0"/>
                <a:ea typeface="+mn-ea"/>
                <a:cs typeface="Times New Roman" panose="02020603050405020304" pitchFamily="18" charset="0"/>
              </a:rPr>
              <a:t>Care, Christian, Christian Bible, God, Muslim, Qur’an, respect, character, favourite, choice, seeds, soil, special, foolish, wise, Hindu. </a:t>
            </a:r>
          </a:p>
        </p:txBody>
      </p:sp>
      <p:sp>
        <p:nvSpPr>
          <p:cNvPr id="38" name="Rectangle 37">
            <a:extLst>
              <a:ext uri="{FF2B5EF4-FFF2-40B4-BE49-F238E27FC236}">
                <a16:creationId xmlns:a16="http://schemas.microsoft.com/office/drawing/2014/main" id="{67A0063D-5AC8-6ED2-DC5E-A33C9B0922A1}"/>
              </a:ext>
            </a:extLst>
          </p:cNvPr>
          <p:cNvSpPr/>
          <p:nvPr/>
        </p:nvSpPr>
        <p:spPr>
          <a:xfrm>
            <a:off x="9070887" y="5341988"/>
            <a:ext cx="1516242" cy="677108"/>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sng" strike="noStrike" kern="1200" cap="none" spc="0" normalizeH="0" baseline="0" noProof="0" dirty="0">
                <a:ln>
                  <a:noFill/>
                </a:ln>
                <a:solidFill>
                  <a:srgbClr val="4472C4">
                    <a:lumMod val="75000"/>
                  </a:srgbClr>
                </a:solidFill>
                <a:effectLst/>
                <a:uLnTx/>
                <a:uFillTx/>
                <a:latin typeface="Segoe Print" panose="02000600000000000000" pitchFamily="2" charset="0"/>
                <a:ea typeface="Times New Roman" panose="02020603050405020304" pitchFamily="18" charset="0"/>
                <a:cs typeface="Times New Roman" panose="02020603050405020304" pitchFamily="18" charset="0"/>
              </a:rPr>
              <a:t>Key vocabulary:</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1" i="0" u="none" strike="noStrike" kern="1200" cap="none" spc="0" normalizeH="0" baseline="0" noProof="0" dirty="0">
              <a:ln>
                <a:noFill/>
              </a:ln>
              <a:solidFill>
                <a:srgbClr val="4472C4">
                  <a:lumMod val="75000"/>
                </a:srgbClr>
              </a:solidFill>
              <a:effectLst/>
              <a:uLnTx/>
              <a:uFillTx/>
              <a:latin typeface="Segoe Print" panose="02000600000000000000" pitchFamily="2"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Segoe Print" panose="02000600000000000000" pitchFamily="2" charset="0"/>
              <a:ea typeface="+mn-ea"/>
              <a:cs typeface="+mn-cs"/>
            </a:endParaRPr>
          </a:p>
        </p:txBody>
      </p:sp>
      <p:sp>
        <p:nvSpPr>
          <p:cNvPr id="49" name="Rounded Rectangle 48">
            <a:extLst>
              <a:ext uri="{FF2B5EF4-FFF2-40B4-BE49-F238E27FC236}">
                <a16:creationId xmlns:a16="http://schemas.microsoft.com/office/drawing/2014/main" id="{3B39D586-E2BE-CD2F-0A85-EE0F9AA3701D}"/>
              </a:ext>
            </a:extLst>
          </p:cNvPr>
          <p:cNvSpPr/>
          <p:nvPr/>
        </p:nvSpPr>
        <p:spPr>
          <a:xfrm>
            <a:off x="243443" y="217945"/>
            <a:ext cx="3269673" cy="2231616"/>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0" name="Rectangle 49">
            <a:extLst>
              <a:ext uri="{FF2B5EF4-FFF2-40B4-BE49-F238E27FC236}">
                <a16:creationId xmlns:a16="http://schemas.microsoft.com/office/drawing/2014/main" id="{C4AAEE42-EC3D-6DE9-FF66-58653F037D26}"/>
              </a:ext>
            </a:extLst>
          </p:cNvPr>
          <p:cNvSpPr/>
          <p:nvPr/>
        </p:nvSpPr>
        <p:spPr>
          <a:xfrm>
            <a:off x="422307" y="362898"/>
            <a:ext cx="3013620" cy="1231106"/>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Segoe Print" panose="02000600000000000000" pitchFamily="2" charset="0"/>
                <a:ea typeface="+mn-ea"/>
                <a:cs typeface="+mn-cs"/>
              </a:rPr>
              <a:t>LEARNING JOURNEY</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800" b="0" i="0" u="none" strike="noStrike" kern="1200" cap="none" spc="0" normalizeH="0" baseline="0" noProof="0" dirty="0">
              <a:ln>
                <a:noFill/>
              </a:ln>
              <a:solidFill>
                <a:prstClr val="black"/>
              </a:solidFill>
              <a:effectLst/>
              <a:uLnTx/>
              <a:uFillTx/>
              <a:latin typeface="Segoe Print" panose="02000600000000000000" pitchFamily="2"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002060"/>
                </a:solidFill>
                <a:effectLst/>
                <a:uLnTx/>
                <a:uFillTx/>
                <a:latin typeface="Segoe Print" panose="02000600000000000000" pitchFamily="2" charset="0"/>
                <a:ea typeface="+mn-ea"/>
                <a:cs typeface="+mn-cs"/>
              </a:rPr>
              <a:t>Religious Education</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600" b="1" i="0" u="none" strike="noStrike" kern="1200" cap="none" spc="0" normalizeH="0" baseline="0" noProof="0" dirty="0">
              <a:ln>
                <a:noFill/>
              </a:ln>
              <a:solidFill>
                <a:srgbClr val="002060"/>
              </a:solidFill>
              <a:effectLst/>
              <a:uLnTx/>
              <a:uFillTx/>
              <a:latin typeface="Segoe Print" panose="02000600000000000000" pitchFamily="2"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002060"/>
                </a:solidFill>
                <a:effectLst/>
                <a:uLnTx/>
                <a:uFillTx/>
                <a:latin typeface="Segoe Print" panose="02000600000000000000" pitchFamily="2" charset="0"/>
                <a:ea typeface="+mn-ea"/>
                <a:cs typeface="+mn-cs"/>
              </a:rPr>
              <a:t>EYFS </a:t>
            </a:r>
            <a:r>
              <a:rPr kumimoji="0" lang="en-GB" sz="1800" b="1" i="0" u="none" strike="noStrike" kern="1200" cap="none" spc="0" normalizeH="0" baseline="0" noProof="0" dirty="0">
                <a:ln>
                  <a:noFill/>
                </a:ln>
                <a:solidFill>
                  <a:srgbClr val="002060"/>
                </a:solidFill>
                <a:effectLst/>
                <a:uLnTx/>
                <a:uFillTx/>
                <a:latin typeface="Segoe Print" panose="02000600000000000000" pitchFamily="2" charset="0"/>
                <a:ea typeface="+mn-ea"/>
                <a:cs typeface="+mn-cs"/>
              </a:rPr>
              <a:t>Summer 2 </a:t>
            </a:r>
            <a:endParaRPr kumimoji="0" lang="en-GB" sz="1800" b="1" i="0" u="none" strike="noStrike" kern="1200" cap="none" spc="0" normalizeH="0" baseline="0" noProof="0" dirty="0">
              <a:ln>
                <a:noFill/>
              </a:ln>
              <a:solidFill>
                <a:srgbClr val="00B050"/>
              </a:solidFill>
              <a:effectLst/>
              <a:uLnTx/>
              <a:uFillTx/>
              <a:latin typeface="Segoe Print" panose="02000600000000000000" pitchFamily="2" charset="0"/>
              <a:ea typeface="+mn-ea"/>
              <a:cs typeface="+mn-cs"/>
            </a:endParaRPr>
          </a:p>
        </p:txBody>
      </p:sp>
      <p:sp>
        <p:nvSpPr>
          <p:cNvPr id="53" name="Rounded Rectangle 52">
            <a:extLst>
              <a:ext uri="{FF2B5EF4-FFF2-40B4-BE49-F238E27FC236}">
                <a16:creationId xmlns:a16="http://schemas.microsoft.com/office/drawing/2014/main" id="{362054E7-2A39-D46C-9CD0-74C09BD47669}"/>
              </a:ext>
            </a:extLst>
          </p:cNvPr>
          <p:cNvSpPr/>
          <p:nvPr/>
        </p:nvSpPr>
        <p:spPr>
          <a:xfrm>
            <a:off x="4622179" y="206829"/>
            <a:ext cx="7330336" cy="1212185"/>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4" name="TextBox 53">
            <a:extLst>
              <a:ext uri="{FF2B5EF4-FFF2-40B4-BE49-F238E27FC236}">
                <a16:creationId xmlns:a16="http://schemas.microsoft.com/office/drawing/2014/main" id="{D52C8779-CD08-E5F0-7F07-E33EFE575715}"/>
              </a:ext>
            </a:extLst>
          </p:cNvPr>
          <p:cNvSpPr txBox="1"/>
          <p:nvPr/>
        </p:nvSpPr>
        <p:spPr>
          <a:xfrm>
            <a:off x="4750164" y="272713"/>
            <a:ext cx="688871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Segoe Print" panose="02000600000000000000" pitchFamily="2" charset="0"/>
                <a:ea typeface="+mn-ea"/>
                <a:cs typeface="+mn-cs"/>
              </a:rPr>
              <a:t>OUTCOME: to understand that stories can be special to different people and communities and that they teach people how to make good choices and show respect. </a:t>
            </a:r>
            <a:endParaRPr kumimoji="0" lang="en-GB" sz="1800" b="1" i="0" u="none" strike="noStrike" kern="1200" cap="none" spc="0" normalizeH="0" baseline="0" noProof="0" dirty="0">
              <a:ln>
                <a:noFill/>
              </a:ln>
              <a:solidFill>
                <a:srgbClr val="002060"/>
              </a:solidFill>
              <a:effectLst/>
              <a:uLnTx/>
              <a:uFillTx/>
              <a:latin typeface="Segoe Print" panose="02000600000000000000" pitchFamily="2" charset="0"/>
              <a:ea typeface="+mn-ea"/>
              <a:cs typeface="+mn-cs"/>
            </a:endParaRPr>
          </a:p>
        </p:txBody>
      </p:sp>
      <p:pic>
        <p:nvPicPr>
          <p:cNvPr id="4" name="Picture 3">
            <a:extLst>
              <a:ext uri="{FF2B5EF4-FFF2-40B4-BE49-F238E27FC236}">
                <a16:creationId xmlns:a16="http://schemas.microsoft.com/office/drawing/2014/main" id="{7DF8EBAC-DE50-23D7-154F-1B6D6E50BFED}"/>
              </a:ext>
            </a:extLst>
          </p:cNvPr>
          <p:cNvPicPr>
            <a:picLocks noChangeAspect="1"/>
          </p:cNvPicPr>
          <p:nvPr/>
        </p:nvPicPr>
        <p:blipFill>
          <a:blip r:embed="rId2"/>
          <a:stretch>
            <a:fillRect/>
          </a:stretch>
        </p:blipFill>
        <p:spPr>
          <a:xfrm>
            <a:off x="1352505" y="1527664"/>
            <a:ext cx="856641" cy="831196"/>
          </a:xfrm>
          <a:prstGeom prst="rect">
            <a:avLst/>
          </a:prstGeom>
        </p:spPr>
      </p:pic>
      <p:sp>
        <p:nvSpPr>
          <p:cNvPr id="19" name="Rounded Rectangle 18">
            <a:extLst>
              <a:ext uri="{FF2B5EF4-FFF2-40B4-BE49-F238E27FC236}">
                <a16:creationId xmlns:a16="http://schemas.microsoft.com/office/drawing/2014/main" id="{0D99EECA-830E-7404-78B4-AB82F696C4F2}"/>
              </a:ext>
            </a:extLst>
          </p:cNvPr>
          <p:cNvSpPr/>
          <p:nvPr/>
        </p:nvSpPr>
        <p:spPr>
          <a:xfrm>
            <a:off x="2296535" y="6084689"/>
            <a:ext cx="4637121" cy="707571"/>
          </a:xfrm>
          <a:prstGeom prst="roundRect">
            <a:avLst/>
          </a:prstGeom>
          <a:ln>
            <a:solidFill>
              <a:srgbClr val="00B050"/>
            </a:solidFill>
          </a:ln>
        </p:spPr>
        <p:style>
          <a:lnRef idx="2">
            <a:schemeClr val="accent5"/>
          </a:lnRef>
          <a:fillRef idx="1">
            <a:schemeClr val="lt1"/>
          </a:fillRef>
          <a:effectRef idx="0">
            <a:schemeClr val="accent5"/>
          </a:effectRef>
          <a:fontRef idx="minor">
            <a:schemeClr val="dk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4472C4">
                    <a:lumMod val="75000"/>
                  </a:srgbClr>
                </a:solidFill>
                <a:effectLst/>
                <a:uLnTx/>
                <a:uFillTx/>
                <a:latin typeface="Segoe Print" panose="02000600000000000000" pitchFamily="2" charset="0"/>
                <a:ea typeface="+mn-ea"/>
                <a:cs typeface="+mn-cs"/>
              </a:rPr>
              <a:t>Q: Why are some stories special?</a:t>
            </a:r>
            <a:endParaRPr kumimoji="0" lang="en-GB" sz="2000" b="1" i="0" u="none" strike="noStrike" kern="1200" cap="none" spc="0" normalizeH="0" baseline="0" noProof="0" dirty="0">
              <a:ln>
                <a:noFill/>
              </a:ln>
              <a:solidFill>
                <a:srgbClr val="002060"/>
              </a:solidFill>
              <a:effectLst/>
              <a:uLnTx/>
              <a:uFillTx/>
              <a:latin typeface="Segoe Print" panose="02000600000000000000" pitchFamily="2" charset="0"/>
              <a:ea typeface="+mn-ea"/>
              <a:cs typeface="+mn-cs"/>
            </a:endParaRPr>
          </a:p>
        </p:txBody>
      </p:sp>
      <p:sp>
        <p:nvSpPr>
          <p:cNvPr id="5" name="Rectangle 4">
            <a:extLst>
              <a:ext uri="{FF2B5EF4-FFF2-40B4-BE49-F238E27FC236}">
                <a16:creationId xmlns:a16="http://schemas.microsoft.com/office/drawing/2014/main" id="{E5526AE8-847A-AEA5-C34E-E2F24ABDA2F2}"/>
              </a:ext>
            </a:extLst>
          </p:cNvPr>
          <p:cNvSpPr/>
          <p:nvPr/>
        </p:nvSpPr>
        <p:spPr>
          <a:xfrm>
            <a:off x="174040" y="4756849"/>
            <a:ext cx="1859483" cy="1569660"/>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7030A0"/>
                </a:solidFill>
                <a:effectLst/>
                <a:uLnTx/>
                <a:uFillTx/>
                <a:latin typeface="Segoe Print" panose="02000600000000000000" pitchFamily="2" charset="0"/>
                <a:ea typeface="+mn-ea"/>
                <a:cs typeface="+mn-cs"/>
              </a:rPr>
              <a:t>I can explain why it is important to care for books. I can talk about why some books, such as the Bible and the Qur’an, are treated with special  </a:t>
            </a:r>
          </a:p>
        </p:txBody>
      </p:sp>
      <p:sp>
        <p:nvSpPr>
          <p:cNvPr id="6" name="Rectangle 5">
            <a:extLst>
              <a:ext uri="{FF2B5EF4-FFF2-40B4-BE49-F238E27FC236}">
                <a16:creationId xmlns:a16="http://schemas.microsoft.com/office/drawing/2014/main" id="{E13CCAEC-5F8F-1E9D-0C49-EFEF18661C4A}"/>
              </a:ext>
            </a:extLst>
          </p:cNvPr>
          <p:cNvSpPr/>
          <p:nvPr/>
        </p:nvSpPr>
        <p:spPr>
          <a:xfrm>
            <a:off x="2139104" y="4259368"/>
            <a:ext cx="1859484" cy="1569660"/>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7030A0"/>
                </a:solidFill>
                <a:effectLst/>
                <a:uLnTx/>
                <a:uFillTx/>
                <a:latin typeface="Segoe Print" panose="02000600000000000000" pitchFamily="2" charset="0"/>
                <a:ea typeface="+mn-ea"/>
                <a:cs typeface="+mn-cs"/>
              </a:rPr>
              <a:t>I can talk about my favourite story and explain why I like it.  I can describe how a story makes me feel and listen carefully to other people’s favourite stories.</a:t>
            </a:r>
          </a:p>
        </p:txBody>
      </p:sp>
      <p:sp>
        <p:nvSpPr>
          <p:cNvPr id="7" name="Rectangle 6">
            <a:extLst>
              <a:ext uri="{FF2B5EF4-FFF2-40B4-BE49-F238E27FC236}">
                <a16:creationId xmlns:a16="http://schemas.microsoft.com/office/drawing/2014/main" id="{361E26B2-F611-34F2-C5BC-CD7D8C1F23A2}"/>
              </a:ext>
            </a:extLst>
          </p:cNvPr>
          <p:cNvSpPr/>
          <p:nvPr/>
        </p:nvSpPr>
        <p:spPr>
          <a:xfrm>
            <a:off x="4480366" y="3675563"/>
            <a:ext cx="1942442" cy="1569660"/>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7030A0"/>
                </a:solidFill>
                <a:effectLst/>
                <a:uLnTx/>
                <a:uFillTx/>
                <a:latin typeface="Segoe Print" panose="02000600000000000000" pitchFamily="2" charset="0"/>
                <a:ea typeface="+mn-ea"/>
                <a:cs typeface="+mn-cs"/>
              </a:rPr>
              <a:t>I can retell the story of The Sower and the Seeds by putting the events in the correct order. I can talk about why the story is special to many Christians.</a:t>
            </a:r>
          </a:p>
        </p:txBody>
      </p:sp>
      <p:sp>
        <p:nvSpPr>
          <p:cNvPr id="8" name="Rectangle 7">
            <a:extLst>
              <a:ext uri="{FF2B5EF4-FFF2-40B4-BE49-F238E27FC236}">
                <a16:creationId xmlns:a16="http://schemas.microsoft.com/office/drawing/2014/main" id="{59A004CF-6F85-49CB-036B-B9BA602E06D0}"/>
              </a:ext>
            </a:extLst>
          </p:cNvPr>
          <p:cNvSpPr/>
          <p:nvPr/>
        </p:nvSpPr>
        <p:spPr>
          <a:xfrm>
            <a:off x="9072559" y="3456526"/>
            <a:ext cx="2219580" cy="1569660"/>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7030A0"/>
                </a:solidFill>
                <a:effectLst/>
                <a:uLnTx/>
                <a:uFillTx/>
                <a:latin typeface="Segoe Print" panose="02000600000000000000" pitchFamily="2" charset="0"/>
                <a:ea typeface="+mn-ea"/>
                <a:cs typeface="+mn-cs"/>
              </a:rPr>
              <a:t>I can remember and talk about what happened in the story of Ganesha’s Race Around the World. I can create a story stone and talk about what my picture or symbol represents.</a:t>
            </a:r>
          </a:p>
        </p:txBody>
      </p:sp>
      <p:sp>
        <p:nvSpPr>
          <p:cNvPr id="9" name="Rounded Rectangle 28">
            <a:extLst>
              <a:ext uri="{FF2B5EF4-FFF2-40B4-BE49-F238E27FC236}">
                <a16:creationId xmlns:a16="http://schemas.microsoft.com/office/drawing/2014/main" id="{2749EFB1-E3AE-7E8E-4580-D78D600575C9}"/>
              </a:ext>
            </a:extLst>
          </p:cNvPr>
          <p:cNvSpPr/>
          <p:nvPr/>
        </p:nvSpPr>
        <p:spPr>
          <a:xfrm>
            <a:off x="9168919" y="1450897"/>
            <a:ext cx="1913151" cy="1872343"/>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1" name="Rectangle 10">
            <a:extLst>
              <a:ext uri="{FF2B5EF4-FFF2-40B4-BE49-F238E27FC236}">
                <a16:creationId xmlns:a16="http://schemas.microsoft.com/office/drawing/2014/main" id="{241FD7F2-9BDA-5940-DF6F-71C7DC586AAB}"/>
              </a:ext>
            </a:extLst>
          </p:cNvPr>
          <p:cNvSpPr/>
          <p:nvPr/>
        </p:nvSpPr>
        <p:spPr>
          <a:xfrm>
            <a:off x="9203953" y="1675321"/>
            <a:ext cx="1899048" cy="1384995"/>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Segoe Print" panose="02000600000000000000" pitchFamily="2" charset="0"/>
                <a:ea typeface="Times New Roman" panose="02020603050405020304" pitchFamily="18" charset="0"/>
                <a:cs typeface="Times New Roman" panose="02020603050405020304" pitchFamily="18" charset="0"/>
              </a:rPr>
              <a:t>I am learning to investigate why some stories are special by listening to and responding to a Hindu story.</a:t>
            </a:r>
            <a:endParaRPr kumimoji="0" lang="en-GB" sz="1200" b="0" i="0" u="none" strike="noStrike" kern="1200" cap="none" spc="0" normalizeH="0" baseline="0" noProof="0" dirty="0">
              <a:ln>
                <a:noFill/>
              </a:ln>
              <a:solidFill>
                <a:prstClr val="black"/>
              </a:solidFill>
              <a:effectLst/>
              <a:uLnTx/>
              <a:uFillTx/>
              <a:latin typeface="Segoe Print" panose="02000600000000000000" pitchFamily="2" charset="0"/>
              <a:ea typeface="+mn-ea"/>
              <a:cs typeface="+mn-cs"/>
            </a:endParaRPr>
          </a:p>
        </p:txBody>
      </p:sp>
      <p:sp>
        <p:nvSpPr>
          <p:cNvPr id="13" name="Rectangle 12">
            <a:extLst>
              <a:ext uri="{FF2B5EF4-FFF2-40B4-BE49-F238E27FC236}">
                <a16:creationId xmlns:a16="http://schemas.microsoft.com/office/drawing/2014/main" id="{18F9A9F0-ABA9-EFD3-FF59-C87A1B407D19}"/>
              </a:ext>
            </a:extLst>
          </p:cNvPr>
          <p:cNvSpPr/>
          <p:nvPr/>
        </p:nvSpPr>
        <p:spPr>
          <a:xfrm>
            <a:off x="6728942" y="3367596"/>
            <a:ext cx="2341945" cy="1600438"/>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7030A0"/>
                </a:solidFill>
                <a:effectLst/>
                <a:uLnTx/>
                <a:uFillTx/>
                <a:latin typeface="Segoe Print" panose="02000600000000000000" pitchFamily="2" charset="0"/>
                <a:ea typeface="+mn-ea"/>
                <a:cs typeface="+mn-cs"/>
              </a:rPr>
              <a:t>I can identify good choices that help me and others. I can explain why some stories are special to some Christians and what it teaches them.</a:t>
            </a:r>
            <a:endParaRPr kumimoji="0" lang="en-GB" sz="1200" b="0" i="0" u="none" strike="noStrike" kern="1200" cap="none" spc="0" normalizeH="0" baseline="0" noProof="0" dirty="0">
              <a:ln>
                <a:noFill/>
              </a:ln>
              <a:solidFill>
                <a:srgbClr val="7030A0"/>
              </a:solidFill>
              <a:effectLst/>
              <a:uLnTx/>
              <a:uFillTx/>
              <a:latin typeface="Segoe Print" panose="02000600000000000000" pitchFamily="2" charset="0"/>
              <a:ea typeface="+mn-ea"/>
              <a:cs typeface="+mn-cs"/>
            </a:endParaRPr>
          </a:p>
        </p:txBody>
      </p:sp>
    </p:spTree>
    <p:extLst>
      <p:ext uri="{BB962C8B-B14F-4D97-AF65-F5344CB8AC3E}">
        <p14:creationId xmlns:p14="http://schemas.microsoft.com/office/powerpoint/2010/main" val="34496610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956DF7B3A1DE954A9BD5A197E87E6629" ma:contentTypeVersion="13" ma:contentTypeDescription="Create a new document." ma:contentTypeScope="" ma:versionID="7f7956a1ca413e3bc43a249e9a5b8514">
  <xsd:schema xmlns:xsd="http://www.w3.org/2001/XMLSchema" xmlns:xs="http://www.w3.org/2001/XMLSchema" xmlns:p="http://schemas.microsoft.com/office/2006/metadata/properties" xmlns:ns2="41a67b5c-d933-4e6f-84e9-0d2b66c85eaf" xmlns:ns3="87913e14-6a26-4bc1-858d-a3695f93add2" targetNamespace="http://schemas.microsoft.com/office/2006/metadata/properties" ma:root="true" ma:fieldsID="4df833035c45f255144bcf4e491e56bc" ns2:_="" ns3:_="">
    <xsd:import namespace="41a67b5c-d933-4e6f-84e9-0d2b66c85eaf"/>
    <xsd:import namespace="87913e14-6a26-4bc1-858d-a3695f93add2"/>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1a67b5c-d933-4e6f-84e9-0d2b66c85ea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54559dc7-8033-4efe-a79c-0ff2665aab73"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87913e14-6a26-4bc1-858d-a3695f93add2"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d4222718-96b1-46fb-8857-26d9f6644e21}" ma:internalName="TaxCatchAll" ma:showField="CatchAllData" ma:web="87913e14-6a26-4bc1-858d-a3695f93add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57F7511D-63FE-4E05-BDB6-787CD7BFC81C}">
  <ds:schemaRefs>
    <ds:schemaRef ds:uri="http://schemas.microsoft.com/sharepoint/v3/contenttype/forms"/>
  </ds:schemaRefs>
</ds:datastoreItem>
</file>

<file path=customXml/itemProps2.xml><?xml version="1.0" encoding="utf-8"?>
<ds:datastoreItem xmlns:ds="http://schemas.openxmlformats.org/officeDocument/2006/customXml" ds:itemID="{FD7FA6DB-CE97-4AD7-BA5E-1027CED95FC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1a67b5c-d933-4e6f-84e9-0d2b66c85eaf"/>
    <ds:schemaRef ds:uri="87913e14-6a26-4bc1-858d-a3695f93add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0</TotalTime>
  <Words>1915</Words>
  <Application>Microsoft Office PowerPoint</Application>
  <PresentationFormat>Widescreen</PresentationFormat>
  <Paragraphs>127</Paragraphs>
  <Slides>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6</vt:i4>
      </vt:variant>
    </vt:vector>
  </HeadingPairs>
  <TitlesOfParts>
    <vt:vector size="11" baseType="lpstr">
      <vt:lpstr>Arial</vt:lpstr>
      <vt:lpstr>Calibri</vt:lpstr>
      <vt:lpstr>Calibri Light</vt:lpstr>
      <vt:lpstr>Segoe Print</vt:lpstr>
      <vt:lpstr>Office Theme</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User</dc:creator>
  <cp:lastModifiedBy>Catherine Jones</cp:lastModifiedBy>
  <cp:revision>121</cp:revision>
  <cp:lastPrinted>2026-09-11T16:39:36Z</cp:lastPrinted>
  <dcterms:created xsi:type="dcterms:W3CDTF">2021-11-21T14:17:50Z</dcterms:created>
  <dcterms:modified xsi:type="dcterms:W3CDTF">2026-09-11T16:39:49Z</dcterms:modified>
</cp:coreProperties>
</file>