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97" r:id="rId4"/>
    <p:sldId id="298" r:id="rId5"/>
    <p:sldId id="299" r:id="rId6"/>
    <p:sldId id="300" r:id="rId7"/>
    <p:sldId id="301" r:id="rId8"/>
    <p:sldId id="302" r:id="rId9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gorzata Inglese" userId="56ed0ee3-e8ca-4114-911f-f89eb8f32150" providerId="ADAL" clId="{E7C5162B-F28D-489C-8D9A-52F608A449D2}"/>
    <pc:docChg chg="undo custSel modSld">
      <pc:chgData name="Malgorzata Inglese" userId="56ed0ee3-e8ca-4114-911f-f89eb8f32150" providerId="ADAL" clId="{E7C5162B-F28D-489C-8D9A-52F608A449D2}" dt="2026-09-09T14:16:28.101" v="25" actId="1076"/>
      <pc:docMkLst>
        <pc:docMk/>
      </pc:docMkLst>
      <pc:sldChg chg="modSp mod">
        <pc:chgData name="Malgorzata Inglese" userId="56ed0ee3-e8ca-4114-911f-f89eb8f32150" providerId="ADAL" clId="{E7C5162B-F28D-489C-8D9A-52F608A449D2}" dt="2026-09-09T14:16:28.101" v="25" actId="1076"/>
        <pc:sldMkLst>
          <pc:docMk/>
          <pc:sldMk cId="2312908077" sldId="297"/>
        </pc:sldMkLst>
        <pc:spChg chg="mod">
          <ac:chgData name="Malgorzata Inglese" userId="56ed0ee3-e8ca-4114-911f-f89eb8f32150" providerId="ADAL" clId="{E7C5162B-F28D-489C-8D9A-52F608A449D2}" dt="2026-09-09T14:16:27.058" v="23" actId="1076"/>
          <ac:spMkLst>
            <pc:docMk/>
            <pc:sldMk cId="2312908077" sldId="297"/>
            <ac:spMk id="19" creationId="{00000000-0000-0000-0000-000000000000}"/>
          </ac:spMkLst>
        </pc:spChg>
        <pc:spChg chg="mod">
          <ac:chgData name="Malgorzata Inglese" userId="56ed0ee3-e8ca-4114-911f-f89eb8f32150" providerId="ADAL" clId="{E7C5162B-F28D-489C-8D9A-52F608A449D2}" dt="2026-09-09T14:16:28.101" v="25" actId="1076"/>
          <ac:spMkLst>
            <pc:docMk/>
            <pc:sldMk cId="2312908077" sldId="297"/>
            <ac:spMk id="53" creationId="{00000000-0000-0000-0000-000000000000}"/>
          </ac:spMkLst>
        </pc:spChg>
        <pc:spChg chg="mod">
          <ac:chgData name="Malgorzata Inglese" userId="56ed0ee3-e8ca-4114-911f-f89eb8f32150" providerId="ADAL" clId="{E7C5162B-F28D-489C-8D9A-52F608A449D2}" dt="2026-09-09T14:16:27.422" v="24" actId="1076"/>
          <ac:spMkLst>
            <pc:docMk/>
            <pc:sldMk cId="2312908077" sldId="297"/>
            <ac:spMk id="54" creationId="{00000000-0000-0000-0000-000000000000}"/>
          </ac:spMkLst>
        </pc:spChg>
      </pc:sldChg>
      <pc:sldChg chg="modSp mod">
        <pc:chgData name="Malgorzata Inglese" userId="56ed0ee3-e8ca-4114-911f-f89eb8f32150" providerId="ADAL" clId="{E7C5162B-F28D-489C-8D9A-52F608A449D2}" dt="2026-09-09T14:12:53.920" v="4" actId="1076"/>
        <pc:sldMkLst>
          <pc:docMk/>
          <pc:sldMk cId="895502381" sldId="299"/>
        </pc:sldMkLst>
        <pc:spChg chg="mod">
          <ac:chgData name="Malgorzata Inglese" userId="56ed0ee3-e8ca-4114-911f-f89eb8f32150" providerId="ADAL" clId="{E7C5162B-F28D-489C-8D9A-52F608A449D2}" dt="2026-09-09T14:12:38.831" v="2" actId="14100"/>
          <ac:spMkLst>
            <pc:docMk/>
            <pc:sldMk cId="895502381" sldId="299"/>
            <ac:spMk id="9" creationId="{B0AC296F-4A1F-637E-3E9D-6DAAD282C096}"/>
          </ac:spMkLst>
        </pc:spChg>
        <pc:spChg chg="mod">
          <ac:chgData name="Malgorzata Inglese" userId="56ed0ee3-e8ca-4114-911f-f89eb8f32150" providerId="ADAL" clId="{E7C5162B-F28D-489C-8D9A-52F608A449D2}" dt="2026-09-09T14:12:53.920" v="4" actId="1076"/>
          <ac:spMkLst>
            <pc:docMk/>
            <pc:sldMk cId="895502381" sldId="299"/>
            <ac:spMk id="20" creationId="{6BFC729C-A1BA-B679-DB33-B86FAD896562}"/>
          </ac:spMkLst>
        </pc:spChg>
        <pc:spChg chg="mod">
          <ac:chgData name="Malgorzata Inglese" userId="56ed0ee3-e8ca-4114-911f-f89eb8f32150" providerId="ADAL" clId="{E7C5162B-F28D-489C-8D9A-52F608A449D2}" dt="2026-09-09T14:12:43.234" v="3" actId="14100"/>
          <ac:spMkLst>
            <pc:docMk/>
            <pc:sldMk cId="895502381" sldId="299"/>
            <ac:spMk id="29" creationId="{68D68F2D-87C5-B03F-D494-2BA512D6FF35}"/>
          </ac:spMkLst>
        </pc:spChg>
      </pc:sldChg>
      <pc:sldChg chg="modSp mod">
        <pc:chgData name="Malgorzata Inglese" userId="56ed0ee3-e8ca-4114-911f-f89eb8f32150" providerId="ADAL" clId="{E7C5162B-F28D-489C-8D9A-52F608A449D2}" dt="2026-09-09T14:15:59.991" v="19" actId="14100"/>
        <pc:sldMkLst>
          <pc:docMk/>
          <pc:sldMk cId="1722212319" sldId="300"/>
        </pc:sldMkLst>
        <pc:spChg chg="mod">
          <ac:chgData name="Malgorzata Inglese" userId="56ed0ee3-e8ca-4114-911f-f89eb8f32150" providerId="ADAL" clId="{E7C5162B-F28D-489C-8D9A-52F608A449D2}" dt="2026-09-09T14:15:59.991" v="19" actId="14100"/>
          <ac:spMkLst>
            <pc:docMk/>
            <pc:sldMk cId="1722212319" sldId="300"/>
            <ac:spMk id="19" creationId="{10D8B745-89A3-663B-8EBF-D39437C5AEAC}"/>
          </ac:spMkLst>
        </pc:spChg>
        <pc:spChg chg="mod">
          <ac:chgData name="Malgorzata Inglese" userId="56ed0ee3-e8ca-4114-911f-f89eb8f32150" providerId="ADAL" clId="{E7C5162B-F28D-489C-8D9A-52F608A449D2}" dt="2026-09-09T14:15:12.287" v="9" actId="20577"/>
          <ac:spMkLst>
            <pc:docMk/>
            <pc:sldMk cId="1722212319" sldId="300"/>
            <ac:spMk id="54" creationId="{253EF60B-C4A8-2F6D-E6E2-E87E83DE5656}"/>
          </ac:spMkLst>
        </pc:spChg>
      </pc:sldChg>
      <pc:sldChg chg="modSp mod">
        <pc:chgData name="Malgorzata Inglese" userId="56ed0ee3-e8ca-4114-911f-f89eb8f32150" providerId="ADAL" clId="{E7C5162B-F28D-489C-8D9A-52F608A449D2}" dt="2026-09-09T14:15:42.967" v="18" actId="1076"/>
        <pc:sldMkLst>
          <pc:docMk/>
          <pc:sldMk cId="807482806" sldId="301"/>
        </pc:sldMkLst>
        <pc:spChg chg="mod">
          <ac:chgData name="Malgorzata Inglese" userId="56ed0ee3-e8ca-4114-911f-f89eb8f32150" providerId="ADAL" clId="{E7C5162B-F28D-489C-8D9A-52F608A449D2}" dt="2026-09-09T14:15:42.967" v="18" actId="1076"/>
          <ac:spMkLst>
            <pc:docMk/>
            <pc:sldMk cId="807482806" sldId="301"/>
            <ac:spMk id="6" creationId="{14684639-21B4-C4C8-8D9B-2C0B95D5E13B}"/>
          </ac:spMkLst>
        </pc:spChg>
        <pc:spChg chg="mod">
          <ac:chgData name="Malgorzata Inglese" userId="56ed0ee3-e8ca-4114-911f-f89eb8f32150" providerId="ADAL" clId="{E7C5162B-F28D-489C-8D9A-52F608A449D2}" dt="2026-09-09T14:15:26.886" v="11" actId="20577"/>
          <ac:spMkLst>
            <pc:docMk/>
            <pc:sldMk cId="807482806" sldId="301"/>
            <ac:spMk id="8" creationId="{68C3A577-E84E-F4CC-CA4E-E8312E536A4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97931" y="2874773"/>
            <a:ext cx="1951418" cy="18438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122569" y="2655613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840655" y="2358357"/>
            <a:ext cx="1506658" cy="169660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417100" y="2003558"/>
            <a:ext cx="1741370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225882" y="3029901"/>
            <a:ext cx="176928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identify how and why some people say thank you by reflecting on personal experience.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21529" y="2869086"/>
            <a:ext cx="14860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recognise how and why some people celebrate harvest.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955428" y="2444803"/>
            <a:ext cx="150665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identify why some Hindus and Christians feel thankful to God.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550895" y="2031788"/>
            <a:ext cx="15066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describe how and why some Hindus express gratitude to God by exploring puja.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7408056" y="5194580"/>
            <a:ext cx="4748117" cy="15537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appreciate, grateful, thankful, harvest, festival, humanist, adore, miracle, disciples, Brahman, mandir, shrine, puja, murti,  prayer, lyrics, hymn, </a:t>
            </a:r>
          </a:p>
        </p:txBody>
      </p:sp>
      <p:sp>
        <p:nvSpPr>
          <p:cNvPr id="38" name="Rectangle 37"/>
          <p:cNvSpPr/>
          <p:nvPr/>
        </p:nvSpPr>
        <p:spPr>
          <a:xfrm>
            <a:off x="9023993" y="5303996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622179" y="206829"/>
            <a:ext cx="7330336" cy="13249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842992" y="444836"/>
            <a:ext cx="6888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identify reasons people may feel thankful and how this is expressed.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377144" y="603971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Why is it important to give thanks?</a:t>
            </a:r>
          </a:p>
        </p:txBody>
      </p:sp>
      <p:sp>
        <p:nvSpPr>
          <p:cNvPr id="5" name="Rectangle 4"/>
          <p:cNvSpPr/>
          <p:nvPr/>
        </p:nvSpPr>
        <p:spPr>
          <a:xfrm>
            <a:off x="61333" y="4884335"/>
            <a:ext cx="19231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times when I have shown I am thankful. I can recognise different ways of showing thanks.</a:t>
            </a:r>
          </a:p>
        </p:txBody>
      </p:sp>
      <p:sp>
        <p:nvSpPr>
          <p:cNvPr id="6" name="Rectangle 5"/>
          <p:cNvSpPr/>
          <p:nvPr/>
        </p:nvSpPr>
        <p:spPr>
          <a:xfrm>
            <a:off x="2050460" y="4630339"/>
            <a:ext cx="1790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some things people do to celebrate harvest. I can explain what people are thankful for at harvest.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923971" y="4215252"/>
            <a:ext cx="16845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what a story might tell someone about gratitude. I can identify why some Christians and Hindus might feel thankful to God. .</a:t>
            </a:r>
          </a:p>
        </p:txBody>
      </p:sp>
      <p:sp>
        <p:nvSpPr>
          <p:cNvPr id="8" name="Rectangle 7"/>
          <p:cNvSpPr/>
          <p:nvPr/>
        </p:nvSpPr>
        <p:spPr>
          <a:xfrm>
            <a:off x="5568694" y="3991783"/>
            <a:ext cx="19002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compare different ways of showing gratitude to God and explain how action and objects used during puja reflect beliefs about God.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3878BA1C-11C7-4305-17FA-FDE03E8F789F}"/>
              </a:ext>
            </a:extLst>
          </p:cNvPr>
          <p:cNvSpPr/>
          <p:nvPr/>
        </p:nvSpPr>
        <p:spPr>
          <a:xfrm>
            <a:off x="7296937" y="1784982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345526-254D-B050-4C48-342DC7BC33CB}"/>
              </a:ext>
            </a:extLst>
          </p:cNvPr>
          <p:cNvSpPr/>
          <p:nvPr/>
        </p:nvSpPr>
        <p:spPr>
          <a:xfrm>
            <a:off x="7372451" y="1813212"/>
            <a:ext cx="14605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identify how some Hindus and Christians thank God by examining what they do.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C323A3-3036-FF5A-AC41-5FF2DC03218E}"/>
              </a:ext>
            </a:extLst>
          </p:cNvPr>
          <p:cNvSpPr/>
          <p:nvPr/>
        </p:nvSpPr>
        <p:spPr>
          <a:xfrm>
            <a:off x="7382385" y="3532285"/>
            <a:ext cx="190028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say how an action reflects a belief about God and explain why some people choose different ways to express thanks. </a:t>
            </a: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EF50ABCF-DB8F-711F-A524-29090242A70F}"/>
              </a:ext>
            </a:extLst>
          </p:cNvPr>
          <p:cNvSpPr/>
          <p:nvPr/>
        </p:nvSpPr>
        <p:spPr>
          <a:xfrm>
            <a:off x="9231184" y="1552204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4D85A8B-9716-FE56-F917-CF485AF17EF0}"/>
              </a:ext>
            </a:extLst>
          </p:cNvPr>
          <p:cNvSpPr/>
          <p:nvPr/>
        </p:nvSpPr>
        <p:spPr>
          <a:xfrm>
            <a:off x="9306698" y="1580434"/>
            <a:ext cx="146057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explore music to understand how some Christians thank God.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527F50-B5FB-205F-224E-A18B6B402FD0}"/>
              </a:ext>
            </a:extLst>
          </p:cNvPr>
          <p:cNvSpPr/>
          <p:nvPr/>
        </p:nvSpPr>
        <p:spPr>
          <a:xfrm>
            <a:off x="9325702" y="3444350"/>
            <a:ext cx="190028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what the lyrics to a song mean and talk about why some people might thank God through singing. </a:t>
            </a:r>
          </a:p>
        </p:txBody>
      </p:sp>
    </p:spTree>
    <p:extLst>
      <p:ext uri="{BB962C8B-B14F-4D97-AF65-F5344CB8AC3E}">
        <p14:creationId xmlns:p14="http://schemas.microsoft.com/office/powerpoint/2010/main" val="2312908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88D74-1100-C681-279E-ED02CA176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EC80C4D0-D020-81A1-4C80-46994EDE00CC}"/>
              </a:ext>
            </a:extLst>
          </p:cNvPr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2A6DB555-C1D7-870C-DB95-5D0192D98227}"/>
              </a:ext>
            </a:extLst>
          </p:cNvPr>
          <p:cNvSpPr/>
          <p:nvPr/>
        </p:nvSpPr>
        <p:spPr>
          <a:xfrm>
            <a:off x="97931" y="2874773"/>
            <a:ext cx="1951418" cy="18438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202ADD5-FBFA-BE28-90F0-1C6C0D8004F3}"/>
              </a:ext>
            </a:extLst>
          </p:cNvPr>
          <p:cNvSpPr/>
          <p:nvPr/>
        </p:nvSpPr>
        <p:spPr>
          <a:xfrm>
            <a:off x="2122569" y="2655613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5581E90-4C60-A208-1A90-8EFDB8305120}"/>
              </a:ext>
            </a:extLst>
          </p:cNvPr>
          <p:cNvSpPr/>
          <p:nvPr/>
        </p:nvSpPr>
        <p:spPr>
          <a:xfrm>
            <a:off x="3840655" y="2358357"/>
            <a:ext cx="1506658" cy="169660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C88CF19E-FC48-FEC6-76A9-A0A518BABC72}"/>
              </a:ext>
            </a:extLst>
          </p:cNvPr>
          <p:cNvSpPr/>
          <p:nvPr/>
        </p:nvSpPr>
        <p:spPr>
          <a:xfrm>
            <a:off x="5417100" y="2003558"/>
            <a:ext cx="1741370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A69EC2-CF88-60D8-A8F0-DCEE9B4157E8}"/>
              </a:ext>
            </a:extLst>
          </p:cNvPr>
          <p:cNvSpPr txBox="1"/>
          <p:nvPr/>
        </p:nvSpPr>
        <p:spPr>
          <a:xfrm>
            <a:off x="225882" y="3029901"/>
            <a:ext cx="17692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explore why light is used in special ways by thinking about light and darkness.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F326C1-D8F4-AB2F-ADBF-B9F6F9F315E2}"/>
              </a:ext>
            </a:extLst>
          </p:cNvPr>
          <p:cNvSpPr txBox="1"/>
          <p:nvPr/>
        </p:nvSpPr>
        <p:spPr>
          <a:xfrm>
            <a:off x="2238598" y="2775049"/>
            <a:ext cx="148603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explain why lights are important in the story of Rama and Sita.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956A6E2-DA81-491A-33B5-0128959D646F}"/>
              </a:ext>
            </a:extLst>
          </p:cNvPr>
          <p:cNvSpPr/>
          <p:nvPr/>
        </p:nvSpPr>
        <p:spPr>
          <a:xfrm>
            <a:off x="3955428" y="2444803"/>
            <a:ext cx="15066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about Diwali by comparing the different ways it is celebrated.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677E052-4DEE-6AA2-14C3-0AE85B8F7494}"/>
              </a:ext>
            </a:extLst>
          </p:cNvPr>
          <p:cNvSpPr/>
          <p:nvPr/>
        </p:nvSpPr>
        <p:spPr>
          <a:xfrm>
            <a:off x="5547534" y="2291504"/>
            <a:ext cx="162087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how some Christians celebrate Advent.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7C597F82-AF7B-9850-BF80-BC9BCD08167A}"/>
              </a:ext>
            </a:extLst>
          </p:cNvPr>
          <p:cNvSpPr/>
          <p:nvPr/>
        </p:nvSpPr>
        <p:spPr>
          <a:xfrm>
            <a:off x="7408056" y="5194580"/>
            <a:ext cx="4748117" cy="15537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Candle, fear, guide, lamp, symbol, dark, fire, hope, light, deity, incarnation, Ramayana, celebrate, diya, symbolise, Diwali, Advent, Christmas, calendar, wreath, Hanukkah, miracle, temple, </a:t>
            </a:r>
            <a:r>
              <a:rPr lang="en-GB" sz="1400" dirty="0" err="1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hanukiyot</a:t>
            </a:r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. 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B00B6BF-51E2-3B04-E868-0DD5C54C8076}"/>
              </a:ext>
            </a:extLst>
          </p:cNvPr>
          <p:cNvSpPr/>
          <p:nvPr/>
        </p:nvSpPr>
        <p:spPr>
          <a:xfrm>
            <a:off x="9023993" y="5303996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AABCB3B4-4524-3892-CC58-9F32C715115D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5BB0D21-2826-4392-3E65-13C921246349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AC29735C-E26C-1D73-A832-901476B4F4CA}"/>
              </a:ext>
            </a:extLst>
          </p:cNvPr>
          <p:cNvSpPr/>
          <p:nvPr/>
        </p:nvSpPr>
        <p:spPr>
          <a:xfrm>
            <a:off x="4622179" y="206829"/>
            <a:ext cx="7330336" cy="13249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8951DB1-7519-367A-513D-BAB81F88E242}"/>
              </a:ext>
            </a:extLst>
          </p:cNvPr>
          <p:cNvSpPr txBox="1"/>
          <p:nvPr/>
        </p:nvSpPr>
        <p:spPr>
          <a:xfrm>
            <a:off x="4766234" y="313830"/>
            <a:ext cx="68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understand how candles are used by different people and communities. </a:t>
            </a:r>
          </a:p>
          <a:p>
            <a:r>
              <a:rPr lang="en-GB" dirty="0">
                <a:latin typeface="Segoe Print" panose="02000600000000000000" pitchFamily="2" charset="0"/>
              </a:rPr>
              <a:t>To understand the role of light in Diwali, Advent and Hanukkah.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4DD96F-A947-2480-0C72-1D17F4C3F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BE48F47-863B-08E1-302A-A6760048571A}"/>
              </a:ext>
            </a:extLst>
          </p:cNvPr>
          <p:cNvSpPr/>
          <p:nvPr/>
        </p:nvSpPr>
        <p:spPr>
          <a:xfrm>
            <a:off x="377144" y="603971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Why is light important to people?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B6FB5-D151-25F3-164C-708BDABAD52D}"/>
              </a:ext>
            </a:extLst>
          </p:cNvPr>
          <p:cNvSpPr/>
          <p:nvPr/>
        </p:nvSpPr>
        <p:spPr>
          <a:xfrm>
            <a:off x="61333" y="4884335"/>
            <a:ext cx="19231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how dark and light make me feel. I can explain why lights are used at special times.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F6AF63-82D9-63C7-073D-A7168A1F8345}"/>
              </a:ext>
            </a:extLst>
          </p:cNvPr>
          <p:cNvSpPr/>
          <p:nvPr/>
        </p:nvSpPr>
        <p:spPr>
          <a:xfrm>
            <a:off x="2019439" y="4637838"/>
            <a:ext cx="18735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listen and understand the story of Rama and Sita. I can understand why diya lights are important to some Hindus.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977F84-EAC7-5870-9BED-063FD4860511}"/>
              </a:ext>
            </a:extLst>
          </p:cNvPr>
          <p:cNvSpPr/>
          <p:nvPr/>
        </p:nvSpPr>
        <p:spPr>
          <a:xfrm>
            <a:off x="3858656" y="4138443"/>
            <a:ext cx="16845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how the story of Rama and Sita relates to the festival of Diwali. I can reflect on the different ways people might celebrate Diwali.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72FB1B-A4C6-A05E-CEAB-FC3EFDFD617B}"/>
              </a:ext>
            </a:extLst>
          </p:cNvPr>
          <p:cNvSpPr/>
          <p:nvPr/>
        </p:nvSpPr>
        <p:spPr>
          <a:xfrm>
            <a:off x="5568694" y="3991783"/>
            <a:ext cx="19002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how some Christians might celebrate Advent and what each item used in an Advent wreath symbolises.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FEE1461D-238C-E9AC-5404-4B2F003FBC08}"/>
              </a:ext>
            </a:extLst>
          </p:cNvPr>
          <p:cNvSpPr/>
          <p:nvPr/>
        </p:nvSpPr>
        <p:spPr>
          <a:xfrm>
            <a:off x="7296937" y="1784982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AB7349-2D00-0D6A-B99E-8B5B5D1F8B01}"/>
              </a:ext>
            </a:extLst>
          </p:cNvPr>
          <p:cNvSpPr/>
          <p:nvPr/>
        </p:nvSpPr>
        <p:spPr>
          <a:xfrm>
            <a:off x="7331971" y="2009406"/>
            <a:ext cx="15849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why candles are used during Hanukkah.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D621DC9-F201-235F-20F7-9AD4B62ED66A}"/>
              </a:ext>
            </a:extLst>
          </p:cNvPr>
          <p:cNvSpPr/>
          <p:nvPr/>
        </p:nvSpPr>
        <p:spPr>
          <a:xfrm>
            <a:off x="7382385" y="3532285"/>
            <a:ext cx="190028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what is important to some Jewish people at Hanukkah and explain what a </a:t>
            </a:r>
            <a:r>
              <a:rPr lang="en-GB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Hanukiah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symbolises.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B4CE0E97-C6DC-AF41-D0D2-5A4ABD53C3A7}"/>
              </a:ext>
            </a:extLst>
          </p:cNvPr>
          <p:cNvSpPr/>
          <p:nvPr/>
        </p:nvSpPr>
        <p:spPr>
          <a:xfrm>
            <a:off x="9231184" y="1552204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A584DEE-B8F0-683A-AF4A-39D0E057AAB7}"/>
              </a:ext>
            </a:extLst>
          </p:cNvPr>
          <p:cNvSpPr/>
          <p:nvPr/>
        </p:nvSpPr>
        <p:spPr>
          <a:xfrm>
            <a:off x="9238736" y="1875612"/>
            <a:ext cx="1758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how light is used to celebrate by exploring different festivals.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D644065-9FD5-7D0A-5EFF-E178C61C6B1F}"/>
              </a:ext>
            </a:extLst>
          </p:cNvPr>
          <p:cNvSpPr/>
          <p:nvPr/>
        </p:nvSpPr>
        <p:spPr>
          <a:xfrm>
            <a:off x="9325702" y="3444350"/>
            <a:ext cx="19002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the different ways people use lights and candles.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analyse the similarities and differences between festivals.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781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393FA-654C-9716-B6D6-E6A05FDFC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0C425171-63D5-BC75-A3B9-55BF9DAF8C4A}"/>
              </a:ext>
            </a:extLst>
          </p:cNvPr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9CD4FF1-8102-08CB-9E4B-52E90274C21B}"/>
              </a:ext>
            </a:extLst>
          </p:cNvPr>
          <p:cNvSpPr/>
          <p:nvPr/>
        </p:nvSpPr>
        <p:spPr>
          <a:xfrm>
            <a:off x="53056" y="3212468"/>
            <a:ext cx="195141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A1C401-1FB0-C6C9-E520-02A22FE9D416}"/>
              </a:ext>
            </a:extLst>
          </p:cNvPr>
          <p:cNvSpPr/>
          <p:nvPr/>
        </p:nvSpPr>
        <p:spPr>
          <a:xfrm>
            <a:off x="2122569" y="2655613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54C20FD-231A-6668-3C75-7756971E3165}"/>
              </a:ext>
            </a:extLst>
          </p:cNvPr>
          <p:cNvSpPr/>
          <p:nvPr/>
        </p:nvSpPr>
        <p:spPr>
          <a:xfrm>
            <a:off x="3985939" y="2412778"/>
            <a:ext cx="1506658" cy="14821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8D68F2D-87C5-B03F-D494-2BA512D6FF35}"/>
              </a:ext>
            </a:extLst>
          </p:cNvPr>
          <p:cNvSpPr/>
          <p:nvPr/>
        </p:nvSpPr>
        <p:spPr>
          <a:xfrm>
            <a:off x="5586967" y="1938602"/>
            <a:ext cx="1741370" cy="17065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9B35322-5336-37C1-8D1B-F70A5D0759A6}"/>
              </a:ext>
            </a:extLst>
          </p:cNvPr>
          <p:cNvSpPr txBox="1"/>
          <p:nvPr/>
        </p:nvSpPr>
        <p:spPr>
          <a:xfrm>
            <a:off x="181007" y="3367596"/>
            <a:ext cx="17692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that the Christmas story shows that Jesus is special to some people.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CFD060D-B6E1-B92D-7B41-361939163ABD}"/>
              </a:ext>
            </a:extLst>
          </p:cNvPr>
          <p:cNvSpPr txBox="1"/>
          <p:nvPr/>
        </p:nvSpPr>
        <p:spPr>
          <a:xfrm>
            <a:off x="2238598" y="2775049"/>
            <a:ext cx="148603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why some people believe Guru Nanak was special by exploring a story.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FB80C86-8068-E4CA-9F6F-4AB8BE97F660}"/>
              </a:ext>
            </a:extLst>
          </p:cNvPr>
          <p:cNvSpPr/>
          <p:nvPr/>
        </p:nvSpPr>
        <p:spPr>
          <a:xfrm>
            <a:off x="4020973" y="2561800"/>
            <a:ext cx="150665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how some stories show beliefs about special people.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C42DAE0-E28C-3D6A-B250-ADEBD14BCFEC}"/>
              </a:ext>
            </a:extLst>
          </p:cNvPr>
          <p:cNvSpPr/>
          <p:nvPr/>
        </p:nvSpPr>
        <p:spPr>
          <a:xfrm>
            <a:off x="5671761" y="2044701"/>
            <a:ext cx="174940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that some people believe Krishna is special by exploring a Hindu story.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147EF95-BA94-315D-CF25-DE2B0FCA58F4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Angel, Christian, shepherd, God, messenger, Guru, Sikh, miracle, Christians Bible. Jewish, Old testament, meditating, </a:t>
            </a:r>
            <a:r>
              <a:rPr lang="en-GB" sz="1400" dirty="0" err="1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Tenak</a:t>
            </a:r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avatar, generosity, Krishna, Brahman, Hindu, Vishnu,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Mount Hira, revelation, The Last Prophet. Muhammad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1EDF310-48D1-9996-720A-EA40D78426A4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592EF041-677D-B6F8-A294-6DB760147D2A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1F8CE2C-EB25-C009-1F86-C1C50E5A7267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Spring 1 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86A27332-6692-D22D-5193-D971F7EF2700}"/>
              </a:ext>
            </a:extLst>
          </p:cNvPr>
          <p:cNvSpPr/>
          <p:nvPr/>
        </p:nvSpPr>
        <p:spPr>
          <a:xfrm>
            <a:off x="4622179" y="206830"/>
            <a:ext cx="7330336" cy="82564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8AF721A-F4B7-00E1-A65D-C7D55128CDD3}"/>
              </a:ext>
            </a:extLst>
          </p:cNvPr>
          <p:cNvSpPr txBox="1"/>
          <p:nvPr/>
        </p:nvSpPr>
        <p:spPr>
          <a:xfrm>
            <a:off x="4766234" y="313830"/>
            <a:ext cx="6888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understand that religious stories can help us learn about religious beliefs.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316D64-9F2C-2952-5BCA-4EE9FDF67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E3730C0-9F17-050C-6D90-B3A8FC412176}"/>
              </a:ext>
            </a:extLst>
          </p:cNvPr>
          <p:cNvSpPr/>
          <p:nvPr/>
        </p:nvSpPr>
        <p:spPr>
          <a:xfrm>
            <a:off x="1393708" y="607363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How do we know some people feel a special connection to god?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770A09-4CB6-58EA-1455-20EC842A5FEA}"/>
              </a:ext>
            </a:extLst>
          </p:cNvPr>
          <p:cNvSpPr/>
          <p:nvPr/>
        </p:nvSpPr>
        <p:spPr>
          <a:xfrm>
            <a:off x="61333" y="4884335"/>
            <a:ext cx="20612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name the key figures in the Christmas story. I can discuss how the story shows that baby Jesus is special for many Christians.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5CDB27-288C-7ECC-1E94-A19DC7C270FB}"/>
              </a:ext>
            </a:extLst>
          </p:cNvPr>
          <p:cNvSpPr/>
          <p:nvPr/>
        </p:nvSpPr>
        <p:spPr>
          <a:xfrm>
            <a:off x="2079245" y="4572184"/>
            <a:ext cx="1873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key events in Guru Nanak’s birth story.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which clues from the story suggest that Guru Nanak was special.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3FBB58-E3D1-3DB4-AAE2-856F3AECB87A}"/>
              </a:ext>
            </a:extLst>
          </p:cNvPr>
          <p:cNvSpPr/>
          <p:nvPr/>
        </p:nvSpPr>
        <p:spPr>
          <a:xfrm>
            <a:off x="3932038" y="4145235"/>
            <a:ext cx="16845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use clues from the story to evidence why some people are believed to be special.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discuss the significance of miracles in a story.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F0EF04-FF87-9438-55B5-E2C2629D3C40}"/>
              </a:ext>
            </a:extLst>
          </p:cNvPr>
          <p:cNvSpPr/>
          <p:nvPr/>
        </p:nvSpPr>
        <p:spPr>
          <a:xfrm>
            <a:off x="5568694" y="3991783"/>
            <a:ext cx="19002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that Krishna is an avatar of Vishnu.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how the story suggests Krishna was a special child.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discuss how the story reflects some Hindu beliefs.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B0AC296F-4A1F-637E-3E9D-6DAAD282C096}"/>
              </a:ext>
            </a:extLst>
          </p:cNvPr>
          <p:cNvSpPr/>
          <p:nvPr/>
        </p:nvSpPr>
        <p:spPr>
          <a:xfrm>
            <a:off x="7636646" y="1751749"/>
            <a:ext cx="1660501" cy="14607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731A19-F9D3-92E1-61BB-C702032CFE46}"/>
              </a:ext>
            </a:extLst>
          </p:cNvPr>
          <p:cNvSpPr/>
          <p:nvPr/>
        </p:nvSpPr>
        <p:spPr>
          <a:xfrm>
            <a:off x="7671680" y="1768837"/>
            <a:ext cx="1793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recognise why Muhammad is special to many people by exploring a story.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D5BECB-379D-0F88-45E7-91D7C15E1ACA}"/>
              </a:ext>
            </a:extLst>
          </p:cNvPr>
          <p:cNvSpPr/>
          <p:nvPr/>
        </p:nvSpPr>
        <p:spPr>
          <a:xfrm>
            <a:off x="7533088" y="3143094"/>
            <a:ext cx="230748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recount the miracle in the story of Muhammad’s encounter with Angel Jibril and describe the practice of saying ‘peace be upon him’ (</a:t>
            </a:r>
            <a:r>
              <a:rPr lang="en-GB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pbuh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) and its purpose in showing respect.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7F98DC59-4E5E-E8AB-851A-257DDC48FEB0}"/>
              </a:ext>
            </a:extLst>
          </p:cNvPr>
          <p:cNvSpPr/>
          <p:nvPr/>
        </p:nvSpPr>
        <p:spPr>
          <a:xfrm>
            <a:off x="9671765" y="1552204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A31C68-5508-BEB7-B81A-DE5169FE719E}"/>
              </a:ext>
            </a:extLst>
          </p:cNvPr>
          <p:cNvSpPr/>
          <p:nvPr/>
        </p:nvSpPr>
        <p:spPr>
          <a:xfrm>
            <a:off x="9660893" y="1762733"/>
            <a:ext cx="175868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recognise why many Christians believe Jesus was a special adult by investigating a story.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FC729C-A1BA-B679-DB33-B86FAD896562}"/>
              </a:ext>
            </a:extLst>
          </p:cNvPr>
          <p:cNvSpPr/>
          <p:nvPr/>
        </p:nvSpPr>
        <p:spPr>
          <a:xfrm>
            <a:off x="9750960" y="3283575"/>
            <a:ext cx="19002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retell key events from the story of Jesus healing a man.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why the story might suggest to some people that Jesus was special.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502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8EBA0-DE68-70D6-4E4D-6B8CA9AB8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78F2D7F9-413E-30E4-BB2D-C14CDF63CA35}"/>
              </a:ext>
            </a:extLst>
          </p:cNvPr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0F411B9-624A-5C17-AF82-14C626ACD28B}"/>
              </a:ext>
            </a:extLst>
          </p:cNvPr>
          <p:cNvSpPr/>
          <p:nvPr/>
        </p:nvSpPr>
        <p:spPr>
          <a:xfrm>
            <a:off x="53056" y="3212468"/>
            <a:ext cx="195141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87ED008-A8EE-4DF1-22AB-7C7690B5091F}"/>
              </a:ext>
            </a:extLst>
          </p:cNvPr>
          <p:cNvSpPr/>
          <p:nvPr/>
        </p:nvSpPr>
        <p:spPr>
          <a:xfrm>
            <a:off x="2122569" y="2655613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D5D6B184-9BA9-2DBA-4A67-672113E01885}"/>
              </a:ext>
            </a:extLst>
          </p:cNvPr>
          <p:cNvSpPr/>
          <p:nvPr/>
        </p:nvSpPr>
        <p:spPr>
          <a:xfrm>
            <a:off x="3985939" y="2412778"/>
            <a:ext cx="1506658" cy="14821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BDFE05C-2B2A-7800-5F2C-DDADB0A44505}"/>
              </a:ext>
            </a:extLst>
          </p:cNvPr>
          <p:cNvSpPr/>
          <p:nvPr/>
        </p:nvSpPr>
        <p:spPr>
          <a:xfrm>
            <a:off x="5586967" y="1938601"/>
            <a:ext cx="1888978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8F77E7C-3941-A36B-1DE4-376FB8CC6D9A}"/>
              </a:ext>
            </a:extLst>
          </p:cNvPr>
          <p:cNvSpPr txBox="1"/>
          <p:nvPr/>
        </p:nvSpPr>
        <p:spPr>
          <a:xfrm>
            <a:off x="181007" y="3367596"/>
            <a:ext cx="17692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identify the characteristics of a prophet by exploring a story.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4C196D4-5061-6C88-70E1-45F8FA9F1E01}"/>
              </a:ext>
            </a:extLst>
          </p:cNvPr>
          <p:cNvSpPr txBox="1"/>
          <p:nvPr/>
        </p:nvSpPr>
        <p:spPr>
          <a:xfrm>
            <a:off x="2238597" y="2686332"/>
            <a:ext cx="17123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investigating stories about people’s responses to being a prophet.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80039F-A6BF-FF2D-9022-487EC761CDB5}"/>
              </a:ext>
            </a:extLst>
          </p:cNvPr>
          <p:cNvSpPr/>
          <p:nvPr/>
        </p:nvSpPr>
        <p:spPr>
          <a:xfrm>
            <a:off x="4020973" y="2561800"/>
            <a:ext cx="15066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exploring the promises made to some prophets in stories and scriptures.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7D148D5-2626-109F-22FD-05E6312FD0A1}"/>
              </a:ext>
            </a:extLst>
          </p:cNvPr>
          <p:cNvSpPr/>
          <p:nvPr/>
        </p:nvSpPr>
        <p:spPr>
          <a:xfrm>
            <a:off x="5614444" y="2289996"/>
            <a:ext cx="18668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investigating the role of Muhammad using stories and scripture.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22CD4C2-16B2-0F3A-2AF3-3353E9BB85D2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doubt, prophet, hesitant, revelation, reluctant, Abrahamic religions, Tora, Hadith, Shahada, Qur’an, Jesus, miracle, eternal,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Mool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 Mantar,  Guru, value.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E493B94-90B2-26F5-4DC8-7826789E08E1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7CB3219-98BB-56C6-9044-DE43F01027E6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3F57F4-89D8-A310-1415-EA800504674A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2 Spring 2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6A489B10-70BF-8EF0-12F2-C366BCD34DF9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53EF60B-C4A8-2F6D-E6E2-E87E83DE5656}"/>
              </a:ext>
            </a:extLst>
          </p:cNvPr>
          <p:cNvSpPr txBox="1"/>
          <p:nvPr/>
        </p:nvSpPr>
        <p:spPr>
          <a:xfrm>
            <a:off x="4750163" y="218685"/>
            <a:ext cx="68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understand that a prophet refers to someone who is </a:t>
            </a:r>
            <a:r>
              <a:rPr lang="en-GB" dirty="0">
                <a:solidFill>
                  <a:prstClr val="black"/>
                </a:solidFill>
                <a:latin typeface="Segoe Print" panose="02000600000000000000" pitchFamily="2" charset="0"/>
              </a:rPr>
              <a:t>believed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to hear and share special messages from a god. To describe how different people responded to prophets in stories.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C3384A-13B4-2E27-928E-6A6469E3A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0D8B745-89A3-663B-8EBF-D39437C5AEAC}"/>
              </a:ext>
            </a:extLst>
          </p:cNvPr>
          <p:cNvSpPr/>
          <p:nvPr/>
        </p:nvSpPr>
        <p:spPr>
          <a:xfrm>
            <a:off x="1393708" y="6073633"/>
            <a:ext cx="347159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hat is a prophet?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9F3129-D1F2-8084-4CD9-CBD15B78F53D}"/>
              </a:ext>
            </a:extLst>
          </p:cNvPr>
          <p:cNvSpPr/>
          <p:nvPr/>
        </p:nvSpPr>
        <p:spPr>
          <a:xfrm>
            <a:off x="61333" y="4884335"/>
            <a:ext cx="18594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recall what makes prophets special for some people.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what a prophet might be like.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DD0239-F431-DB98-56DF-90BC7D061B81}"/>
              </a:ext>
            </a:extLst>
          </p:cNvPr>
          <p:cNvSpPr/>
          <p:nvPr/>
        </p:nvSpPr>
        <p:spPr>
          <a:xfrm>
            <a:off x="2079245" y="4572184"/>
            <a:ext cx="1873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how a prophet’s feelings can change.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how some people may have responded to prophets.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FD944C-583A-E785-D47C-EA1FD35DC008}"/>
              </a:ext>
            </a:extLst>
          </p:cNvPr>
          <p:cNvSpPr/>
          <p:nvPr/>
        </p:nvSpPr>
        <p:spPr>
          <a:xfrm>
            <a:off x="3932038" y="4145235"/>
            <a:ext cx="16845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promises in stories from Christian, Jewish and Muslim worldviews and talk about why these promises are important to some people.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29C18C0-72A2-BEB4-3609-6CAB26E71820}"/>
              </a:ext>
            </a:extLst>
          </p:cNvPr>
          <p:cNvSpPr/>
          <p:nvPr/>
        </p:nvSpPr>
        <p:spPr>
          <a:xfrm>
            <a:off x="5568694" y="3991783"/>
            <a:ext cx="19002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connect the ‘Night Journey’ to the importance of Muhammad to many Muslims and explain what a final prophet means to some Muslims.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the key events in a religious story.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A14A343C-B163-8989-8C0A-6B11747B615B}"/>
              </a:ext>
            </a:extLst>
          </p:cNvPr>
          <p:cNvSpPr/>
          <p:nvPr/>
        </p:nvSpPr>
        <p:spPr>
          <a:xfrm>
            <a:off x="7636646" y="1544413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451AAE-7A67-73C0-5842-D3A607165DA4}"/>
              </a:ext>
            </a:extLst>
          </p:cNvPr>
          <p:cNvSpPr/>
          <p:nvPr/>
        </p:nvSpPr>
        <p:spPr>
          <a:xfrm>
            <a:off x="7671680" y="1768837"/>
            <a:ext cx="1793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exploring the role of Jesus in different worldviews using stories and scripture.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1B96B9-A545-5B21-9D99-FDA867586BC2}"/>
              </a:ext>
            </a:extLst>
          </p:cNvPr>
          <p:cNvSpPr/>
          <p:nvPr/>
        </p:nvSpPr>
        <p:spPr>
          <a:xfrm>
            <a:off x="7514157" y="3305699"/>
            <a:ext cx="230748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the role of Jesus in Jewish, Christian and Muslim worldviews.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discuss why Jesus is special to some people and make links between stories and beliefs.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6C6ED387-3660-6D74-AD73-49732BF0251E}"/>
              </a:ext>
            </a:extLst>
          </p:cNvPr>
          <p:cNvSpPr/>
          <p:nvPr/>
        </p:nvSpPr>
        <p:spPr>
          <a:xfrm>
            <a:off x="9549797" y="1552204"/>
            <a:ext cx="2065516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3B6EBDA-6861-3C6E-7550-55FB1677997E}"/>
              </a:ext>
            </a:extLst>
          </p:cNvPr>
          <p:cNvSpPr/>
          <p:nvPr/>
        </p:nvSpPr>
        <p:spPr>
          <a:xfrm>
            <a:off x="9686601" y="1649016"/>
            <a:ext cx="206551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the importance of Guru Nanak for many Sikhs by looking at key events and teachings.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0830237-853A-2125-1DA9-B40A361AAB60}"/>
              </a:ext>
            </a:extLst>
          </p:cNvPr>
          <p:cNvSpPr/>
          <p:nvPr/>
        </p:nvSpPr>
        <p:spPr>
          <a:xfrm>
            <a:off x="9775323" y="3188093"/>
            <a:ext cx="190028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what makes Guru Nanak special for some Sikhs and identify some of Guru Nanak’s key teachings.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212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97CA3-F283-A598-413E-5B10CEFF1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A3F76C17-390F-3887-1610-4243995998E0}"/>
              </a:ext>
            </a:extLst>
          </p:cNvPr>
          <p:cNvSpPr/>
          <p:nvPr/>
        </p:nvSpPr>
        <p:spPr>
          <a:xfrm rot="20705933">
            <a:off x="767951" y="2939653"/>
            <a:ext cx="11614165" cy="63383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F94F16B-C883-17C2-AF10-1AD1D3E94295}"/>
              </a:ext>
            </a:extLst>
          </p:cNvPr>
          <p:cNvSpPr/>
          <p:nvPr/>
        </p:nvSpPr>
        <p:spPr>
          <a:xfrm>
            <a:off x="53056" y="3212468"/>
            <a:ext cx="195141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A0D9A761-7EBA-8917-ABDA-C9B07EBB9C72}"/>
              </a:ext>
            </a:extLst>
          </p:cNvPr>
          <p:cNvSpPr/>
          <p:nvPr/>
        </p:nvSpPr>
        <p:spPr>
          <a:xfrm>
            <a:off x="2059995" y="2663761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D1BAC2DE-7826-DDAC-87A6-75171CB6DDD1}"/>
              </a:ext>
            </a:extLst>
          </p:cNvPr>
          <p:cNvSpPr/>
          <p:nvPr/>
        </p:nvSpPr>
        <p:spPr>
          <a:xfrm>
            <a:off x="3768120" y="2198286"/>
            <a:ext cx="172447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743A0BF-1D36-8AD1-9BB5-1D425CEB0A92}"/>
              </a:ext>
            </a:extLst>
          </p:cNvPr>
          <p:cNvSpPr/>
          <p:nvPr/>
        </p:nvSpPr>
        <p:spPr>
          <a:xfrm>
            <a:off x="5586967" y="1938601"/>
            <a:ext cx="1888978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ED1B7A7-DFEF-6BD2-8A02-4FE1508465CA}"/>
              </a:ext>
            </a:extLst>
          </p:cNvPr>
          <p:cNvSpPr txBox="1"/>
          <p:nvPr/>
        </p:nvSpPr>
        <p:spPr>
          <a:xfrm>
            <a:off x="181007" y="3367596"/>
            <a:ext cx="17692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identify reasons why some people choose to talk to God.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F0C3A0A-12D8-2B50-8229-1A69C9362628}"/>
              </a:ext>
            </a:extLst>
          </p:cNvPr>
          <p:cNvSpPr txBox="1"/>
          <p:nvPr/>
        </p:nvSpPr>
        <p:spPr>
          <a:xfrm>
            <a:off x="2176023" y="2909923"/>
            <a:ext cx="14252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describe different ways some people pray.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694B794-92C3-030D-6E78-EE736F0E29B4}"/>
              </a:ext>
            </a:extLst>
          </p:cNvPr>
          <p:cNvSpPr/>
          <p:nvPr/>
        </p:nvSpPr>
        <p:spPr>
          <a:xfrm>
            <a:off x="3808215" y="2566792"/>
            <a:ext cx="181239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describe ways of praying through exploring Muslim prayer.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67ACFB6-A3D6-2712-D4A3-2533193188CB}"/>
              </a:ext>
            </a:extLst>
          </p:cNvPr>
          <p:cNvSpPr/>
          <p:nvPr/>
        </p:nvSpPr>
        <p:spPr>
          <a:xfrm>
            <a:off x="5614444" y="2289996"/>
            <a:ext cx="18668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how and why special objects and clothing are used during prayer.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83409B9A-644A-7257-CA45-EAAA49BF4F81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Amen, prayer, God, community, value, prayer, Allah, Muslim, Salah, mosque, Rakat, Wudu, hijab, kippah,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sadjada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, tallis, tefillin, Jewish, prayer beads, synagogue,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tawla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, Torah, shrine, Hindu, murti, Qur’an. Scripture, Vedas.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1AEF31C-0E28-7D11-93A2-5119DCEE514C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A5787ACD-2C20-77F7-316B-3FD12B8F64EF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85C6B11-047C-DA13-BF0C-9C2F94FAAEEA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2 Summer 1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F9C3F9E7-AE8C-69AB-BC2F-9CEC828F3F18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081BC92-7FD2-68C8-7A93-F3497F3BE9B7}"/>
              </a:ext>
            </a:extLst>
          </p:cNvPr>
          <p:cNvSpPr txBox="1"/>
          <p:nvPr/>
        </p:nvSpPr>
        <p:spPr>
          <a:xfrm>
            <a:off x="4766234" y="313830"/>
            <a:ext cx="68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understand that prayer is talking to a god or gods. To Identify some reasons why people might choose to talk to God and what it means to some people.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867880-65CF-48C8-3DF1-000C8ABD6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75E7A42-66AB-91F9-B4A9-B520D5A5F530}"/>
              </a:ext>
            </a:extLst>
          </p:cNvPr>
          <p:cNvSpPr/>
          <p:nvPr/>
        </p:nvSpPr>
        <p:spPr>
          <a:xfrm>
            <a:off x="1393708" y="607363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How do some people talk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 to God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2626D8-FD1B-5B61-D562-5CFE25D299B8}"/>
              </a:ext>
            </a:extLst>
          </p:cNvPr>
          <p:cNvSpPr/>
          <p:nvPr/>
        </p:nvSpPr>
        <p:spPr>
          <a:xfrm>
            <a:off x="61333" y="4884335"/>
            <a:ext cx="18594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prayer as talking to a god or gods.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some reasons people may choose to pray.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684639-21B4-C4C8-8D9B-2C0B95D5E13B}"/>
              </a:ext>
            </a:extLst>
          </p:cNvPr>
          <p:cNvSpPr/>
          <p:nvPr/>
        </p:nvSpPr>
        <p:spPr>
          <a:xfrm>
            <a:off x="1959028" y="4637838"/>
            <a:ext cx="19668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name what I can see when people pray and use appropriate language to talk about prayer. I can describe what prayer means to some people.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41BE04-CEB8-8C13-8D16-E8D2D861ED9A}"/>
              </a:ext>
            </a:extLst>
          </p:cNvPr>
          <p:cNvSpPr/>
          <p:nvPr/>
        </p:nvSpPr>
        <p:spPr>
          <a:xfrm>
            <a:off x="3932038" y="4145235"/>
            <a:ext cx="16845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say how some people prepare for prayer.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how some people use their bodies during prayer.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C3A577-E84E-F4CC-CA4E-E8312E536A49}"/>
              </a:ext>
            </a:extLst>
          </p:cNvPr>
          <p:cNvSpPr/>
          <p:nvPr/>
        </p:nvSpPr>
        <p:spPr>
          <a:xfrm>
            <a:off x="5569510" y="3920161"/>
            <a:ext cx="19002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some objects and clothing used in prayer.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make links between prayer and special objects and clothing. I can describe different ways some Jewish and Muslim people might pray.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39C2B901-9BAD-82C9-3F48-60234506552C}"/>
              </a:ext>
            </a:extLst>
          </p:cNvPr>
          <p:cNvSpPr/>
          <p:nvPr/>
        </p:nvSpPr>
        <p:spPr>
          <a:xfrm>
            <a:off x="7636646" y="1544413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E9BB62-D4CD-6ED1-855B-A72A95159221}"/>
              </a:ext>
            </a:extLst>
          </p:cNvPr>
          <p:cNvSpPr/>
          <p:nvPr/>
        </p:nvSpPr>
        <p:spPr>
          <a:xfrm>
            <a:off x="7671680" y="1768837"/>
            <a:ext cx="179347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exploring how some Hindu people pray and the objects they use.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6FD0B9-E668-7FF5-D624-8CF4202CDD0E}"/>
              </a:ext>
            </a:extLst>
          </p:cNvPr>
          <p:cNvSpPr/>
          <p:nvPr/>
        </p:nvSpPr>
        <p:spPr>
          <a:xfrm>
            <a:off x="7514157" y="3305699"/>
            <a:ext cx="230748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objects used in Hindu prayer and how some Hindu people use these objects.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talk about what makes some objects special.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</a:b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E655576B-86F6-ABEC-43DF-0CEC0D8AA1CA}"/>
              </a:ext>
            </a:extLst>
          </p:cNvPr>
          <p:cNvSpPr/>
          <p:nvPr/>
        </p:nvSpPr>
        <p:spPr>
          <a:xfrm>
            <a:off x="9549797" y="1552204"/>
            <a:ext cx="2065516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14CADD-6218-655E-98F7-12D249ED1EAA}"/>
              </a:ext>
            </a:extLst>
          </p:cNvPr>
          <p:cNvSpPr/>
          <p:nvPr/>
        </p:nvSpPr>
        <p:spPr>
          <a:xfrm>
            <a:off x="9686601" y="1649016"/>
            <a:ext cx="2065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recognise different ways of praying by exploring the use of scripture and prayer books.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FAFB25-6AF1-66D7-9F68-ABB6011776E9}"/>
              </a:ext>
            </a:extLst>
          </p:cNvPr>
          <p:cNvSpPr/>
          <p:nvPr/>
        </p:nvSpPr>
        <p:spPr>
          <a:xfrm>
            <a:off x="9775323" y="3188093"/>
            <a:ext cx="1900286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discuss how some people use prayer books and scripture when they pray. I can make connections between prayer practices in different worldviews.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482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538FE-7938-21C1-7867-06F884864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12A44B21-9595-D88E-BFC5-B4B953D94F1C}"/>
              </a:ext>
            </a:extLst>
          </p:cNvPr>
          <p:cNvSpPr/>
          <p:nvPr/>
        </p:nvSpPr>
        <p:spPr>
          <a:xfrm rot="20705933">
            <a:off x="438137" y="2536944"/>
            <a:ext cx="11873591" cy="94413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6C95F11-36B3-BF5B-C7C3-D34BF6DEB033}"/>
              </a:ext>
            </a:extLst>
          </p:cNvPr>
          <p:cNvSpPr/>
          <p:nvPr/>
        </p:nvSpPr>
        <p:spPr>
          <a:xfrm>
            <a:off x="53056" y="3212468"/>
            <a:ext cx="1951418" cy="132467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A61D7C1C-6A93-D284-1A8A-6F1012A94421}"/>
              </a:ext>
            </a:extLst>
          </p:cNvPr>
          <p:cNvSpPr/>
          <p:nvPr/>
        </p:nvSpPr>
        <p:spPr>
          <a:xfrm>
            <a:off x="2059995" y="2663761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2EB23A0-C8CC-E2CA-ACC9-6DEA5A040346}"/>
              </a:ext>
            </a:extLst>
          </p:cNvPr>
          <p:cNvSpPr/>
          <p:nvPr/>
        </p:nvSpPr>
        <p:spPr>
          <a:xfrm>
            <a:off x="3768120" y="2198286"/>
            <a:ext cx="172447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B2398EA-3902-FA06-5A71-10671012499D}"/>
              </a:ext>
            </a:extLst>
          </p:cNvPr>
          <p:cNvSpPr/>
          <p:nvPr/>
        </p:nvSpPr>
        <p:spPr>
          <a:xfrm>
            <a:off x="5586967" y="1938601"/>
            <a:ext cx="1888978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6ADA263-2012-DBE0-EE6F-A364927497BF}"/>
              </a:ext>
            </a:extLst>
          </p:cNvPr>
          <p:cNvSpPr txBox="1"/>
          <p:nvPr/>
        </p:nvSpPr>
        <p:spPr>
          <a:xfrm>
            <a:off x="181007" y="3367596"/>
            <a:ext cx="17692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describe what makes a place of worship special.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703A4D8-FF91-F037-D9DF-1B2AC6F361E2}"/>
              </a:ext>
            </a:extLst>
          </p:cNvPr>
          <p:cNvSpPr txBox="1"/>
          <p:nvPr/>
        </p:nvSpPr>
        <p:spPr>
          <a:xfrm>
            <a:off x="2176023" y="2909923"/>
            <a:ext cx="14252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understand how a mosque helps some Muslims to pray.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053B63-A679-F895-160A-64A7904A3CC2}"/>
              </a:ext>
            </a:extLst>
          </p:cNvPr>
          <p:cNvSpPr/>
          <p:nvPr/>
        </p:nvSpPr>
        <p:spPr>
          <a:xfrm>
            <a:off x="3808215" y="2566792"/>
            <a:ext cx="181239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understand how a church helps some Christians to pray.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F05B453-DC2A-B917-1DBA-F880DD8999D5}"/>
              </a:ext>
            </a:extLst>
          </p:cNvPr>
          <p:cNvSpPr/>
          <p:nvPr/>
        </p:nvSpPr>
        <p:spPr>
          <a:xfrm>
            <a:off x="5614444" y="2289996"/>
            <a:ext cx="18668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why some Sikhs visit the gurdwara.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3BFF48BE-6B5A-82E2-427A-B96C2AC4CE44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Community, prayer, worship, place of worship, value, mosque, feature, Muslim, ritual, altar, church, lectern, cross, pulpit, gurdwara, Guru Granth Sahib, langar, Alevi, gurdwara,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cemevi</a:t>
            </a: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important.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258F509-0E80-2F94-E5EE-D31389F84644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81A2E9A4-2902-8F38-3C7B-1EE99936EC6F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F1B5E65-B14E-5368-F084-1CF5BF270386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2 Summer 2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EF512233-BE27-A82F-5ECC-37033C41DF0F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2B3E906-7402-6435-6137-BEE089D56436}"/>
              </a:ext>
            </a:extLst>
          </p:cNvPr>
          <p:cNvSpPr txBox="1"/>
          <p:nvPr/>
        </p:nvSpPr>
        <p:spPr>
          <a:xfrm>
            <a:off x="4766234" y="313830"/>
            <a:ext cx="68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recognise and describe different places of worship. To identify how places of worship are similar and different.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8DA49C-7AB9-1528-23A1-71967D523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1262F23-D1D8-0B9B-9739-26118C96003F}"/>
              </a:ext>
            </a:extLst>
          </p:cNvPr>
          <p:cNvSpPr/>
          <p:nvPr/>
        </p:nvSpPr>
        <p:spPr>
          <a:xfrm>
            <a:off x="1393708" y="607363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Where do some people talk to God?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8FE178-1A47-71E1-945C-A4A91D6B6471}"/>
              </a:ext>
            </a:extLst>
          </p:cNvPr>
          <p:cNvSpPr/>
          <p:nvPr/>
        </p:nvSpPr>
        <p:spPr>
          <a:xfrm>
            <a:off x="60596" y="4721813"/>
            <a:ext cx="18594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name a place that is special to me.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say what a place of worship is and give at least two reasons why some people go to places of worship.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B89F8B-3A2C-CFDC-6997-5711FE652614}"/>
              </a:ext>
            </a:extLst>
          </p:cNvPr>
          <p:cNvSpPr/>
          <p:nvPr/>
        </p:nvSpPr>
        <p:spPr>
          <a:xfrm>
            <a:off x="2014163" y="4321703"/>
            <a:ext cx="19900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say why some Muslims pray in a mosque and recognise features of a mosque.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how some features of a mosque help people pray together.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95C369-1762-A1FC-3A85-93DFC2F762BD}"/>
              </a:ext>
            </a:extLst>
          </p:cNvPr>
          <p:cNvSpPr/>
          <p:nvPr/>
        </p:nvSpPr>
        <p:spPr>
          <a:xfrm>
            <a:off x="3932038" y="4145235"/>
            <a:ext cx="16845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how some churches are different from others and explain how some features of a church help Christians pray.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D75EC3-3370-5BCC-5EF3-9CA554996460}"/>
              </a:ext>
            </a:extLst>
          </p:cNvPr>
          <p:cNvSpPr/>
          <p:nvPr/>
        </p:nvSpPr>
        <p:spPr>
          <a:xfrm>
            <a:off x="5569510" y="3920161"/>
            <a:ext cx="19002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 can identify how the different areas of the gurdwara are used.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that sharing and fairness are important to many Sikh people.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92C6516C-58C8-EF3B-8C0E-7846EB2B88AB}"/>
              </a:ext>
            </a:extLst>
          </p:cNvPr>
          <p:cNvSpPr/>
          <p:nvPr/>
        </p:nvSpPr>
        <p:spPr>
          <a:xfrm>
            <a:off x="7636646" y="1544413"/>
            <a:ext cx="179155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570967-A406-E63F-FC14-CE91D776427A}"/>
              </a:ext>
            </a:extLst>
          </p:cNvPr>
          <p:cNvSpPr/>
          <p:nvPr/>
        </p:nvSpPr>
        <p:spPr>
          <a:xfrm>
            <a:off x="7671680" y="1768837"/>
            <a:ext cx="1793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identify similarities and differences between places of worship.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4373E5-28FF-D4A6-B1F6-890FAFBFF262}"/>
              </a:ext>
            </a:extLst>
          </p:cNvPr>
          <p:cNvSpPr/>
          <p:nvPr/>
        </p:nvSpPr>
        <p:spPr>
          <a:xfrm>
            <a:off x="7514157" y="3305699"/>
            <a:ext cx="230748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the features of a mosque, a church and a gurdwara.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one similarity and one difference between places of worship.</a:t>
            </a: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4758F781-2D00-B6DE-BC8D-1ACA71AAFBC3}"/>
              </a:ext>
            </a:extLst>
          </p:cNvPr>
          <p:cNvSpPr/>
          <p:nvPr/>
        </p:nvSpPr>
        <p:spPr>
          <a:xfrm>
            <a:off x="9549797" y="1552204"/>
            <a:ext cx="2065516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FE4F6D-8060-7159-1096-F0727BBB9237}"/>
              </a:ext>
            </a:extLst>
          </p:cNvPr>
          <p:cNvSpPr/>
          <p:nvPr/>
        </p:nvSpPr>
        <p:spPr>
          <a:xfrm>
            <a:off x="9686601" y="1649016"/>
            <a:ext cx="2065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decide which features are important when designing a place of worship.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15373DD-073A-9C36-2FA7-84FF7CAA575B}"/>
              </a:ext>
            </a:extLst>
          </p:cNvPr>
          <p:cNvSpPr/>
          <p:nvPr/>
        </p:nvSpPr>
        <p:spPr>
          <a:xfrm>
            <a:off x="9775323" y="3188093"/>
            <a:ext cx="19002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label features found in places of worship.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how features help people worship.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9386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3" ma:contentTypeDescription="Create a new document." ma:contentTypeScope="" ma:versionID="7f7956a1ca413e3bc43a249e9a5b8514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4df833035c45f255144bcf4e491e56bc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4222718-96b1-46fb-8857-26d9f6644e21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7FA6DB-CE97-4AD7-BA5E-1027CED95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F7511D-63FE-4E05-BDB6-787CD7BFC8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2029</Words>
  <Application>Microsoft Office PowerPoint</Application>
  <PresentationFormat>Widescreen</PresentationFormat>
  <Paragraphs>167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112</cp:revision>
  <cp:lastPrinted>2026-09-09T16:12:20Z</cp:lastPrinted>
  <dcterms:created xsi:type="dcterms:W3CDTF">2021-11-21T14:17:50Z</dcterms:created>
  <dcterms:modified xsi:type="dcterms:W3CDTF">2026-09-09T16:13:05Z</dcterms:modified>
</cp:coreProperties>
</file>