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305" r:id="rId4"/>
    <p:sldId id="302" r:id="rId5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BFCBFF-B074-A76E-9B36-0E4D887DACC6}" v="1" dt="2024-03-03T18:12:22.847"/>
    <p1510:client id="{B7E91888-0DFC-FE97-6D86-FCABF0BB1A1E}" v="14" dt="2024-03-03T18:16:36.064"/>
    <p1510:client id="{D4C6144A-F5EC-E521-9931-0661310F7EB7}" v="931" dt="2024-03-02T19:11:42.5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38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83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22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6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3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82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9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5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0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80600" y="3239088"/>
            <a:ext cx="2112224" cy="157396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717315" y="2496602"/>
            <a:ext cx="2022175" cy="181381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b="0" i="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I </a:t>
            </a:r>
            <a:r>
              <a:rPr lang="en-GB" sz="160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am learning about </a:t>
            </a:r>
            <a:r>
              <a:rPr lang="en-GB" sz="1600" b="0" i="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 </a:t>
            </a:r>
            <a:r>
              <a:rPr lang="en-GB" sz="160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the rights and responsibilities of being a member of my class </a:t>
            </a:r>
            <a:r>
              <a:rPr lang="en-GB" sz="1600" b="0" i="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and </a:t>
            </a:r>
            <a:r>
              <a:rPr lang="en-GB" sz="160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school.  </a:t>
            </a:r>
            <a:endParaRPr lang="en-GB" sz="1600" dirty="0">
              <a:latin typeface="Segoe Print" panose="02000600000000000000" pitchFamily="2" charset="0"/>
              <a:cs typeface="Times New Roman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795730" y="1894759"/>
            <a:ext cx="2214632" cy="191727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7218224" y="1593670"/>
            <a:ext cx="2030279" cy="172660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033371" y="2050449"/>
            <a:ext cx="1949365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cs typeface="Times New Roman"/>
              </a:rPr>
              <a:t>I can listen to other people and contribute my own ideas about rewards and consequences.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71964" y="3383731"/>
            <a:ext cx="1813291" cy="107721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</a:t>
            </a:r>
            <a:r>
              <a:rPr lang="en-GB" sz="1600" dirty="0">
                <a:latin typeface="Segoe Print" panose="02000600000000000000" pitchFamily="2" charset="0"/>
                <a:cs typeface="Times New Roman"/>
              </a:rPr>
              <a:t> can identify some of my hopes and fears for this year.  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161834" y="5212324"/>
            <a:ext cx="5891557" cy="147242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400800" y="5342389"/>
            <a:ext cx="5489405" cy="116955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400" dirty="0">
                <a:latin typeface="Segoe Print" panose="02000600000000000000" pitchFamily="2" charset="0"/>
                <a:ea typeface="+mn-lt"/>
                <a:cs typeface="+mn-lt"/>
              </a:rPr>
              <a:t>worries, hopes, fears, responsible, actions, praise, positive, negative, choices, co-operate, problem solving, rewards, consequences, belonging, responsibilities</a:t>
            </a:r>
            <a:endParaRPr lang="en-GB" sz="1400" dirty="0" err="1">
              <a:latin typeface="Segoe Print" panose="02000600000000000000" pitchFamily="2" charset="0"/>
              <a:cs typeface="Calibri"/>
            </a:endParaRPr>
          </a:p>
          <a:p>
            <a:endParaRPr lang="en-GB" sz="1600">
              <a:latin typeface="Segoe Print" panose="02000600000000000000" pitchFamily="2" charset="0"/>
              <a:cs typeface="Calibri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80147" y="217714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98488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PSHE Learning Journey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Autumn 1 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304071" y="217714"/>
            <a:ext cx="7648443" cy="43252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65122" y="281410"/>
            <a:ext cx="758259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 I can create a safe and fair place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44286" y="5778839"/>
            <a:ext cx="5196486" cy="903608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Being Me in My World </a:t>
            </a:r>
            <a:endParaRPr lang="en-GB" sz="3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2624" y="4945151"/>
            <a:ext cx="2343432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 can recognise when I feel worried and know who to ask for help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25631" y="4464612"/>
            <a:ext cx="1947600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120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25805" y="1567849"/>
            <a:ext cx="1899397" cy="181588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/>
              </a:rPr>
              <a:t>I can listen to other people and contribute my own ideas about rewards and consequences. </a:t>
            </a:r>
            <a:endParaRPr lang="en-GB" sz="1600" dirty="0">
              <a:latin typeface="Segoe Print" panose="02000600000000000000" pitchFamily="2" charset="0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86358" y="3486502"/>
            <a:ext cx="2002971" cy="64633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 can help make my class a safe and fair place. 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083" y="1389271"/>
            <a:ext cx="1106888" cy="871380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9356992" y="1260029"/>
            <a:ext cx="2477046" cy="165679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dirty="0">
                <a:latin typeface="Segoe Print" panose="02000600000000000000" pitchFamily="2" charset="0"/>
                <a:ea typeface="+mn-lt"/>
                <a:cs typeface="+mn-lt"/>
              </a:rPr>
              <a:t>I am learning to recognise the choices I make and understand the consequences. </a:t>
            </a:r>
            <a:endParaRPr lang="en-GB" sz="1600" dirty="0">
              <a:latin typeface="Segoe Print" panose="02000600000000000000" pitchFamily="2" charset="0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5B65ED-853D-26E2-7AB9-9C8D62D87F9B}"/>
              </a:ext>
            </a:extLst>
          </p:cNvPr>
          <p:cNvSpPr txBox="1"/>
          <p:nvPr/>
        </p:nvSpPr>
        <p:spPr>
          <a:xfrm>
            <a:off x="5072742" y="4027714"/>
            <a:ext cx="20574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help make my class a safe and fair place.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FE9665-F636-DEAD-6223-A06B16B1D6CB}"/>
              </a:ext>
            </a:extLst>
          </p:cNvPr>
          <p:cNvSpPr txBox="1"/>
          <p:nvPr/>
        </p:nvSpPr>
        <p:spPr>
          <a:xfrm>
            <a:off x="2748159" y="4418445"/>
            <a:ext cx="202474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 I know how to help myself and others feel like we belong.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DD6B75-3853-2B6A-DF88-6529D12ECD10}"/>
              </a:ext>
            </a:extLst>
          </p:cNvPr>
          <p:cNvSpPr txBox="1"/>
          <p:nvPr/>
        </p:nvSpPr>
        <p:spPr>
          <a:xfrm>
            <a:off x="9394371" y="317862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work cooperatively. I can follow the class rules. </a:t>
            </a:r>
          </a:p>
        </p:txBody>
      </p:sp>
    </p:spTree>
    <p:extLst>
      <p:ext uri="{BB962C8B-B14F-4D97-AF65-F5344CB8AC3E}">
        <p14:creationId xmlns:p14="http://schemas.microsoft.com/office/powerpoint/2010/main" val="8993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06796" y="2794883"/>
            <a:ext cx="2163091" cy="19247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735315" y="2518409"/>
            <a:ext cx="2219679" cy="186085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b="0" i="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I </a:t>
            </a:r>
            <a:r>
              <a:rPr lang="en-GB" sz="160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am learning to understand</a:t>
            </a:r>
            <a:r>
              <a:rPr lang="en-GB" sz="1600" b="0" i="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 some ways in which boys and girls are different and feel good about it.</a:t>
            </a:r>
            <a:endParaRPr lang="en-GB" sz="1600" dirty="0">
              <a:latin typeface="Segoe Print" panose="02000600000000000000" pitchFamily="2" charset="0"/>
              <a:cs typeface="Calibri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163699" y="2122064"/>
            <a:ext cx="2014746" cy="157415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7265590" y="1576292"/>
            <a:ext cx="2172100" cy="17964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218257" y="2305392"/>
            <a:ext cx="1929685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cs typeface="Times New Roman"/>
              </a:rPr>
              <a:t>I am learning to understand that bullying is sometimes about difference.</a:t>
            </a:r>
            <a:r>
              <a:rPr lang="en-GB" sz="1600" dirty="0">
                <a:latin typeface="Segoe Print" panose="02000600000000000000" pitchFamily="2" charset="0"/>
              </a:rPr>
              <a:t> 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94021" y="2936617"/>
            <a:ext cx="2120504" cy="156966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</a:t>
            </a:r>
            <a:r>
              <a:rPr lang="en-GB" sz="1600" dirty="0">
                <a:latin typeface="Segoe Print" panose="02000600000000000000" pitchFamily="2" charset="0"/>
                <a:cs typeface="Times New Roman"/>
              </a:rPr>
              <a:t>starting to understand that sometimes people make assumptions about boys and girls.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161834" y="5212324"/>
            <a:ext cx="5891557" cy="147242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29770" y="5205119"/>
            <a:ext cx="5489405" cy="147732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r>
              <a:rPr lang="en-GB" sz="1600" dirty="0">
                <a:latin typeface="Segoe Print" panose="02000600000000000000" pitchFamily="2" charset="0"/>
                <a:ea typeface="+mn-lt"/>
                <a:cs typeface="+mn-lt"/>
              </a:rPr>
              <a:t> similarities, assumptions,  stereotypes, special, differences, bully, purpose, unkind, feelings, sad, lonely, help, stand up for,  diversity, fairness, kindness, unique, value</a:t>
            </a:r>
            <a:endParaRPr lang="en-GB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98488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PSHE Learning Journey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Autumn 2 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837471" y="206829"/>
            <a:ext cx="7115043" cy="44340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314207" y="281410"/>
            <a:ext cx="672262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 </a:t>
            </a:r>
            <a:r>
              <a:rPr lang="en-GB" b="1">
                <a:solidFill>
                  <a:srgbClr val="002060"/>
                </a:solidFill>
                <a:latin typeface="Segoe Print" panose="02000600000000000000" pitchFamily="2" charset="0"/>
              </a:rPr>
              <a:t>I understand it is OK to be different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44286" y="5778839"/>
            <a:ext cx="5196486" cy="903608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Celebrating Differences </a:t>
            </a:r>
            <a:endParaRPr lang="en-GB" sz="3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2625" y="4890722"/>
            <a:ext cx="2648231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understand some ways in which boys and girls are similar and feel good about it. </a:t>
            </a:r>
          </a:p>
        </p:txBody>
      </p:sp>
      <p:sp>
        <p:nvSpPr>
          <p:cNvPr id="3" name="Rectangle 2"/>
          <p:cNvSpPr/>
          <p:nvPr/>
        </p:nvSpPr>
        <p:spPr>
          <a:xfrm>
            <a:off x="3325631" y="4464612"/>
            <a:ext cx="1947600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120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46823" y="1569942"/>
            <a:ext cx="1931982" cy="181588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/>
              </a:rPr>
              <a:t>We are learning to recognise what is right and wrong and know how to look after ourselves.</a:t>
            </a:r>
            <a:endParaRPr lang="en-GB" sz="1600" dirty="0">
              <a:latin typeface="Segoe Print" panose="02000600000000000000" pitchFamily="2" charset="0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57757" y="3475617"/>
            <a:ext cx="2155371" cy="83099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know when and how to stand up for myself and others if I am being bullied. </a:t>
            </a:r>
            <a:endParaRPr lang="en-US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083" y="1389271"/>
            <a:ext cx="1106888" cy="871380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9521785" y="1347784"/>
            <a:ext cx="2312253" cy="17572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dirty="0">
                <a:latin typeface="Segoe Print" panose="02000600000000000000" pitchFamily="2" charset="0"/>
                <a:cs typeface="Times New Roman"/>
              </a:rPr>
              <a:t>I am learning to understand that it is OK to be different from other people and to be friends with them.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5B65ED-853D-26E2-7AB9-9C8D62D87F9B}"/>
              </a:ext>
            </a:extLst>
          </p:cNvPr>
          <p:cNvSpPr txBox="1"/>
          <p:nvPr/>
        </p:nvSpPr>
        <p:spPr>
          <a:xfrm>
            <a:off x="5108484" y="3846339"/>
            <a:ext cx="20574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solidFill>
                  <a:srgbClr val="7030A0"/>
                </a:solidFill>
                <a:latin typeface="Segoe Print" panose="02000600000000000000" pitchFamily="2" charset="0"/>
              </a:rPr>
              <a:t>I can to tell you how someone who is bullied feels. I can be kind to children who are bullied</a:t>
            </a:r>
            <a:r>
              <a:rPr lang="en-US">
                <a:latin typeface="Segoe Print" panose="02000600000000000000" pitchFamily="2" charset="0"/>
                <a:cs typeface="Times New Roman"/>
              </a:rPr>
              <a:t>.</a:t>
            </a:r>
            <a:endParaRPr lang="en-US">
              <a:latin typeface="Segoe Print" panose="020006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FE9665-F636-DEAD-6223-A06B16B1D6CB}"/>
              </a:ext>
            </a:extLst>
          </p:cNvPr>
          <p:cNvSpPr txBox="1"/>
          <p:nvPr/>
        </p:nvSpPr>
        <p:spPr>
          <a:xfrm>
            <a:off x="3058885" y="4376057"/>
            <a:ext cx="2024744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some ways that I may be different to other children and feel good about it.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DD6B75-3853-2B6A-DF88-6529D12ECD10}"/>
              </a:ext>
            </a:extLst>
          </p:cNvPr>
          <p:cNvSpPr txBox="1"/>
          <p:nvPr/>
        </p:nvSpPr>
        <p:spPr>
          <a:xfrm>
            <a:off x="9394371" y="3178629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solidFill>
                  <a:srgbClr val="7030A0"/>
                </a:solidFill>
                <a:latin typeface="Segoe Print" panose="02000600000000000000" pitchFamily="2" charset="0"/>
              </a:rPr>
              <a:t>I understand that we shouldn’t judge people if they are different from us. I know how it feels to be a friend and have a friend.</a:t>
            </a:r>
          </a:p>
        </p:txBody>
      </p:sp>
    </p:spTree>
    <p:extLst>
      <p:ext uri="{BB962C8B-B14F-4D97-AF65-F5344CB8AC3E}">
        <p14:creationId xmlns:p14="http://schemas.microsoft.com/office/powerpoint/2010/main" val="2639683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6DF7B3A1DE954A9BD5A197E87E6629" ma:contentTypeVersion="13" ma:contentTypeDescription="Create a new document." ma:contentTypeScope="" ma:versionID="7f7956a1ca413e3bc43a249e9a5b8514">
  <xsd:schema xmlns:xsd="http://www.w3.org/2001/XMLSchema" xmlns:xs="http://www.w3.org/2001/XMLSchema" xmlns:p="http://schemas.microsoft.com/office/2006/metadata/properties" xmlns:ns2="41a67b5c-d933-4e6f-84e9-0d2b66c85eaf" xmlns:ns3="87913e14-6a26-4bc1-858d-a3695f93add2" targetNamespace="http://schemas.microsoft.com/office/2006/metadata/properties" ma:root="true" ma:fieldsID="4df833035c45f255144bcf4e491e56bc" ns2:_="" ns3:_="">
    <xsd:import namespace="41a67b5c-d933-4e6f-84e9-0d2b66c85eaf"/>
    <xsd:import namespace="87913e14-6a26-4bc1-858d-a3695f93ad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a67b5c-d933-4e6f-84e9-0d2b66c85e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54559dc7-8033-4efe-a79c-0ff2665aa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913e14-6a26-4bc1-858d-a3695f93add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4222718-96b1-46fb-8857-26d9f6644e21}" ma:internalName="TaxCatchAll" ma:showField="CatchAllData" ma:web="87913e14-6a26-4bc1-858d-a3695f93ad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F7511D-63FE-4E05-BDB6-787CD7BFC8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D7FA6DB-CE97-4AD7-BA5E-1027CED95F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a67b5c-d933-4e6f-84e9-0d2b66c85eaf"/>
    <ds:schemaRef ds:uri="87913e14-6a26-4bc1-858d-a3695f93ad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451</Words>
  <Application>Microsoft Office PowerPoint</Application>
  <PresentationFormat>Widescreen</PresentationFormat>
  <Paragraphs>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Segoe Print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Catherine Jones</cp:lastModifiedBy>
  <cp:revision>358</cp:revision>
  <cp:lastPrinted>2024-01-10T10:01:46Z</cp:lastPrinted>
  <dcterms:created xsi:type="dcterms:W3CDTF">2021-11-21T14:17:50Z</dcterms:created>
  <dcterms:modified xsi:type="dcterms:W3CDTF">2024-03-04T07:35:50Z</dcterms:modified>
</cp:coreProperties>
</file>