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302" r:id="rId4"/>
    <p:sldId id="303" r:id="rId5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1" autoAdjust="0"/>
    <p:restoredTop sz="94660"/>
  </p:normalViewPr>
  <p:slideViewPr>
    <p:cSldViewPr snapToGrid="0">
      <p:cViewPr varScale="1">
        <p:scale>
          <a:sx n="72" d="100"/>
          <a:sy n="72" d="100"/>
        </p:scale>
        <p:origin x="76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710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453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138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834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522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562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938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782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492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459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910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EAA52-33FC-4447-A442-A8346E02F28D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24CB7-6041-4AB8-9705-8378F7C9D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501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738396" y="3266572"/>
            <a:ext cx="11237072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828942" y="2901631"/>
            <a:ext cx="2144881" cy="181344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3516700" y="2342514"/>
            <a:ext cx="1690876" cy="197878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5538867" y="2077736"/>
            <a:ext cx="1798372" cy="193634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7654494" y="1562984"/>
            <a:ext cx="1735092" cy="200766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3716029" y="2697278"/>
            <a:ext cx="13529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CRInfant" panose="02010503020300020003" pitchFamily="2" charset="0"/>
              </a:rPr>
              <a:t>I am learning about relaxation.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5659769" y="2717046"/>
            <a:ext cx="17701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assoonCRInfant" panose="02010503020300020003" pitchFamily="2" charset="0"/>
              </a:rPr>
              <a:t>I am learning about medicine.</a:t>
            </a:r>
          </a:p>
        </p:txBody>
      </p:sp>
      <p:sp>
        <p:nvSpPr>
          <p:cNvPr id="35" name="Rectangle 34"/>
          <p:cNvSpPr/>
          <p:nvPr/>
        </p:nvSpPr>
        <p:spPr>
          <a:xfrm>
            <a:off x="944106" y="3307531"/>
            <a:ext cx="18459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assoonCRInfant" panose="02010503020300020003" pitchFamily="2" charset="0"/>
              </a:rPr>
              <a:t>I am learning how to keep my body healthy. </a:t>
            </a:r>
            <a:endParaRPr lang="en-GB" sz="1300" dirty="0">
              <a:latin typeface="SassoonCRInfant" panose="02010503020300020003" pitchFamily="2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6161834" y="5212324"/>
            <a:ext cx="5891557" cy="147242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6400800" y="5342389"/>
            <a:ext cx="548940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endParaRPr lang="en-GB" sz="1400" dirty="0">
              <a:latin typeface="Segoe Print" panose="02000600000000000000" pitchFamily="2" charset="0"/>
            </a:endParaRPr>
          </a:p>
          <a:p>
            <a:r>
              <a:rPr lang="en-GB" sz="1600" dirty="0">
                <a:latin typeface="SassoonCRInfant" panose="02010503020300020003" pitchFamily="2" charset="0"/>
              </a:rPr>
              <a:t>Healthy choices, lifestyle, motivation, relax, relaxation, tense, calm, healthy, unhealthy, dangerous, medicines, safe, body, balanced diet, portion, proportion, energy, fuel, nutritious</a:t>
            </a:r>
          </a:p>
          <a:p>
            <a:endParaRPr lang="en-GB" sz="1400" dirty="0">
              <a:latin typeface="SassoonCRInfant" panose="02010503020300020003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PSHE Learning Journey</a:t>
            </a: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2 Spring 1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4837471" y="206829"/>
            <a:ext cx="7115043" cy="443405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5314207" y="281410"/>
            <a:ext cx="67226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</a:t>
            </a:r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. I know how to keep my body healthy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02772" y="5974781"/>
            <a:ext cx="3313257" cy="892722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Healthy Me </a:t>
            </a:r>
            <a:endParaRPr lang="en-GB" sz="3200" b="1" dirty="0">
              <a:solidFill>
                <a:schemeClr val="accent5">
                  <a:lumMod val="75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79825" y="4988693"/>
            <a:ext cx="23652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know what I need to keep my body healthy </a:t>
            </a:r>
            <a:r>
              <a:rPr lang="en-GB" dirty="0"/>
              <a:t>	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662902" y="3708248"/>
            <a:ext cx="176453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sort foods into the correct food groups and know which foods my body needs every day to keep me healthy. </a:t>
            </a:r>
          </a:p>
          <a:p>
            <a:r>
              <a:rPr lang="en-GB" dirty="0"/>
              <a:t>	</a:t>
            </a:r>
          </a:p>
        </p:txBody>
      </p:sp>
      <p:sp>
        <p:nvSpPr>
          <p:cNvPr id="3" name="Rectangle 2"/>
          <p:cNvSpPr/>
          <p:nvPr/>
        </p:nvSpPr>
        <p:spPr>
          <a:xfrm>
            <a:off x="3325631" y="4464612"/>
            <a:ext cx="1947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show or tell you what relaxed means and I know some things that make me feel relaxed and some that make me feel stressed. 	</a:t>
            </a:r>
          </a:p>
        </p:txBody>
      </p:sp>
      <p:sp>
        <p:nvSpPr>
          <p:cNvPr id="5" name="Rectangle 4"/>
          <p:cNvSpPr/>
          <p:nvPr/>
        </p:nvSpPr>
        <p:spPr>
          <a:xfrm>
            <a:off x="7797899" y="2007745"/>
            <a:ext cx="15510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assoonCRInfant" panose="02010503020300020003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about healthy eating. 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426929" y="4161417"/>
            <a:ext cx="21553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understand how medicines work in my body and how important it is to use them safely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083" y="1389271"/>
            <a:ext cx="1106888" cy="871380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9706842" y="1448274"/>
            <a:ext cx="1864474" cy="160236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SassoonCRInfant" panose="02010503020300020003" pitchFamily="2" charset="0"/>
              </a:rPr>
              <a:t>I am learning about different foods. </a:t>
            </a:r>
          </a:p>
        </p:txBody>
      </p:sp>
      <p:sp>
        <p:nvSpPr>
          <p:cNvPr id="7" name="Rectangle 6"/>
          <p:cNvSpPr/>
          <p:nvPr/>
        </p:nvSpPr>
        <p:spPr>
          <a:xfrm>
            <a:off x="9735682" y="3247478"/>
            <a:ext cx="222523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decide which foods to eat to give my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body energy. I know which foods are most nutritious for my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Body. </a:t>
            </a:r>
          </a:p>
        </p:txBody>
      </p:sp>
    </p:spTree>
    <p:extLst>
      <p:ext uri="{BB962C8B-B14F-4D97-AF65-F5344CB8AC3E}">
        <p14:creationId xmlns:p14="http://schemas.microsoft.com/office/powerpoint/2010/main" val="2639683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 rot="20705933">
            <a:off x="738396" y="3266572"/>
            <a:ext cx="11237072" cy="36954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1465151" y="2840076"/>
            <a:ext cx="2144881" cy="228912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3921021" y="2517014"/>
            <a:ext cx="2239489" cy="203751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6301786" y="1934656"/>
            <a:ext cx="1879725" cy="236779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8507383" y="1609675"/>
            <a:ext cx="1926030" cy="198771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3947180" y="2693930"/>
            <a:ext cx="21534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I am learning to choose a realistic goal and think about how to achieve it.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349320" y="2292963"/>
            <a:ext cx="17701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I am learning to work cooperatively in a group to create an end product. </a:t>
            </a:r>
            <a:endParaRPr lang="en-GB" sz="1300" dirty="0">
              <a:latin typeface="Segoe Print" panose="02000600000000000000" pitchFamily="2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661242" y="3271847"/>
            <a:ext cx="18459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 </a:t>
            </a:r>
            <a:r>
              <a:rPr lang="en-GB" dirty="0">
                <a:latin typeface="Segoe Print" panose="02000600000000000000" pitchFamily="2" charset="0"/>
              </a:rPr>
              <a:t>I am learning about goals and dreams. 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10297855" y="3199817"/>
            <a:ext cx="1830779" cy="348253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10437007" y="3244819"/>
            <a:ext cx="1688033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vocabulary: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Realistic, Proud, Success, Celebrate,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Achievement, Goal, Strength, Persevere,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Challenge, Difficult, Easy, Learning Together,</a:t>
            </a:r>
          </a:p>
          <a:p>
            <a:r>
              <a:rPr lang="en-GB" sz="1400" dirty="0">
                <a:latin typeface="Segoe Print" panose="02000600000000000000" pitchFamily="2" charset="0"/>
              </a:rPr>
              <a:t>Partner, Team work, Product</a:t>
            </a:r>
          </a:p>
          <a:p>
            <a:endParaRPr lang="en-GB" sz="1400" dirty="0">
              <a:latin typeface="Segoe Print" panose="02000600000000000000" pitchFamily="2" charset="0"/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243443" y="217945"/>
            <a:ext cx="3269673" cy="22316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22307" y="362898"/>
            <a:ext cx="301362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Segoe Print" panose="02000600000000000000" pitchFamily="2" charset="0"/>
              </a:rPr>
              <a:t>LEARNING JOURNEY</a:t>
            </a:r>
          </a:p>
          <a:p>
            <a:pPr algn="ctr"/>
            <a:endParaRPr lang="en-GB" sz="800" dirty="0">
              <a:latin typeface="Segoe Print" panose="02000600000000000000" pitchFamily="2" charset="0"/>
            </a:endParaRPr>
          </a:p>
          <a:p>
            <a:pPr algn="ctr"/>
            <a:r>
              <a:rPr lang="en-GB" sz="1600" b="1" dirty="0">
                <a:solidFill>
                  <a:srgbClr val="002060"/>
                </a:solidFill>
                <a:latin typeface="Segoe Print" panose="02000600000000000000" pitchFamily="2" charset="0"/>
              </a:rPr>
              <a:t>PSHE Learning Journey</a:t>
            </a:r>
          </a:p>
          <a:p>
            <a:pPr algn="ctr"/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Year 2 Spring 2</a:t>
            </a:r>
            <a:endParaRPr lang="en-GB" b="1" dirty="0">
              <a:solidFill>
                <a:srgbClr val="00B050"/>
              </a:solidFill>
              <a:latin typeface="Segoe Print" panose="02000600000000000000" pitchFamily="2" charset="0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5203371" y="206829"/>
            <a:ext cx="6749143" cy="70757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5322544" y="268771"/>
            <a:ext cx="67226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egoe Print" panose="02000600000000000000" pitchFamily="2" charset="0"/>
              </a:rPr>
              <a:t>OUTCOME: </a:t>
            </a:r>
            <a:r>
              <a:rPr lang="en-GB" b="1" dirty="0">
                <a:solidFill>
                  <a:srgbClr val="002060"/>
                </a:solidFill>
                <a:latin typeface="Segoe Print" panose="02000600000000000000" pitchFamily="2" charset="0"/>
              </a:rPr>
              <a:t>to be able to set a realistic challenge and persevere when I find </a:t>
            </a:r>
            <a:r>
              <a:rPr lang="en-GB" b="1">
                <a:solidFill>
                  <a:srgbClr val="002060"/>
                </a:solidFill>
                <a:latin typeface="Segoe Print" panose="02000600000000000000" pitchFamily="2" charset="0"/>
              </a:rPr>
              <a:t>things difficult </a:t>
            </a:r>
            <a:endParaRPr lang="en-GB" b="1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02772" y="5974781"/>
            <a:ext cx="3971674" cy="707571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chemeClr val="accent5">
                    <a:lumMod val="75000"/>
                  </a:schemeClr>
                </a:solidFill>
                <a:latin typeface="Segoe Print" panose="02000600000000000000" pitchFamily="2" charset="0"/>
              </a:rPr>
              <a:t>Dreams and goals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000385" y="5119224"/>
            <a:ext cx="21598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identify my successes and achievements</a:t>
            </a:r>
          </a:p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and know how this makes me feel (proud)</a:t>
            </a:r>
            <a:r>
              <a:rPr lang="en-GB" dirty="0"/>
              <a:t>	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533319" y="3872728"/>
            <a:ext cx="17645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know how contributing to the success of a group feels/ </a:t>
            </a:r>
            <a:r>
              <a:rPr lang="en-GB" dirty="0"/>
              <a:t>	</a:t>
            </a:r>
          </a:p>
        </p:txBody>
      </p:sp>
      <p:sp>
        <p:nvSpPr>
          <p:cNvPr id="3" name="Rectangle 2"/>
          <p:cNvSpPr/>
          <p:nvPr/>
        </p:nvSpPr>
        <p:spPr>
          <a:xfrm>
            <a:off x="4440770" y="4599036"/>
            <a:ext cx="17635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persevere even if I find tasks difficult. 	</a:t>
            </a:r>
          </a:p>
        </p:txBody>
      </p:sp>
      <p:sp>
        <p:nvSpPr>
          <p:cNvPr id="5" name="Rectangle 4"/>
          <p:cNvSpPr/>
          <p:nvPr/>
        </p:nvSpPr>
        <p:spPr>
          <a:xfrm>
            <a:off x="8585174" y="1701302"/>
            <a:ext cx="18530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Segoe Print" panose="020006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learning to share success with others.  </a:t>
            </a:r>
            <a:endParaRPr lang="en-GB" dirty="0">
              <a:latin typeface="Segoe Print" panose="020006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65292" y="4316169"/>
            <a:ext cx="215537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7030A0"/>
                </a:solidFill>
                <a:latin typeface="Segoe Print" panose="02000600000000000000" pitchFamily="2" charset="0"/>
              </a:rPr>
              <a:t>I can explain some of the ways I worked cooperatively in my group to create the end product. I can work with other people to solve problems. 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083" y="1389271"/>
            <a:ext cx="1106888" cy="871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367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6DF7B3A1DE954A9BD5A197E87E6629" ma:contentTypeVersion="13" ma:contentTypeDescription="Create a new document." ma:contentTypeScope="" ma:versionID="7f7956a1ca413e3bc43a249e9a5b8514">
  <xsd:schema xmlns:xsd="http://www.w3.org/2001/XMLSchema" xmlns:xs="http://www.w3.org/2001/XMLSchema" xmlns:p="http://schemas.microsoft.com/office/2006/metadata/properties" xmlns:ns2="41a67b5c-d933-4e6f-84e9-0d2b66c85eaf" xmlns:ns3="87913e14-6a26-4bc1-858d-a3695f93add2" targetNamespace="http://schemas.microsoft.com/office/2006/metadata/properties" ma:root="true" ma:fieldsID="4df833035c45f255144bcf4e491e56bc" ns2:_="" ns3:_="">
    <xsd:import namespace="41a67b5c-d933-4e6f-84e9-0d2b66c85eaf"/>
    <xsd:import namespace="87913e14-6a26-4bc1-858d-a3695f93ad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a67b5c-d933-4e6f-84e9-0d2b66c85e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54559dc7-8033-4efe-a79c-0ff2665aab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913e14-6a26-4bc1-858d-a3695f93add2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d4222718-96b1-46fb-8857-26d9f6644e21}" ma:internalName="TaxCatchAll" ma:showField="CatchAllData" ma:web="87913e14-6a26-4bc1-858d-a3695f93ad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7F7511D-63FE-4E05-BDB6-787CD7BFC8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D7FA6DB-CE97-4AD7-BA5E-1027CED95F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1a67b5c-d933-4e6f-84e9-0d2b66c85eaf"/>
    <ds:schemaRef ds:uri="87913e14-6a26-4bc1-858d-a3695f93ad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386</Words>
  <Application>Microsoft Office PowerPoint</Application>
  <PresentationFormat>Widescreen</PresentationFormat>
  <Paragraphs>42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SassoonCRInfant</vt:lpstr>
      <vt:lpstr>Segoe Print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Catherine Jones</cp:lastModifiedBy>
  <cp:revision>117</cp:revision>
  <cp:lastPrinted>2024-03-01T16:07:05Z</cp:lastPrinted>
  <dcterms:created xsi:type="dcterms:W3CDTF">2021-11-21T14:17:50Z</dcterms:created>
  <dcterms:modified xsi:type="dcterms:W3CDTF">2024-03-01T16:07:40Z</dcterms:modified>
</cp:coreProperties>
</file>