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CDD6"/>
    <a:srgbClr val="E6E6E6"/>
    <a:srgbClr val="DF361F"/>
    <a:srgbClr val="398A9E"/>
    <a:srgbClr val="E8C25C"/>
    <a:srgbClr val="00B09B"/>
    <a:srgbClr val="CC3399"/>
    <a:srgbClr val="2B323B"/>
    <a:srgbClr val="F0EEEF"/>
    <a:srgbClr val="0D95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41" d="100"/>
          <a:sy n="41" d="100"/>
        </p:scale>
        <p:origin x="1132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3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04223"/>
            <a:ext cx="741166" cy="1122669"/>
          </a:xfrm>
          <a:prstGeom prst="arc">
            <a:avLst>
              <a:gd name="adj1" fmla="val 15955398"/>
              <a:gd name="adj2" fmla="val 5295952"/>
            </a:avLst>
          </a:prstGeom>
          <a:ln w="22225">
            <a:solidFill>
              <a:schemeClr val="accent6">
                <a:lumMod val="50000"/>
              </a:schemeClr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88" y="12874"/>
            <a:ext cx="4901531" cy="739056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SassoonCRInfant" panose="02010503020300020003" pitchFamily="2" charset="0"/>
                <a:ea typeface="Segoe UI Black" panose="020B0A02040204020203" pitchFamily="34" charset="0"/>
              </a:rPr>
              <a:t>Progression </a:t>
            </a:r>
            <a:r>
              <a:rPr lang="en-US" sz="2800" dirty="0">
                <a:latin typeface="SassoonCRInfant" panose="02010503020300020003" pitchFamily="2" charset="0"/>
                <a:ea typeface="Segoe UI Black" panose="020B0A02040204020203" pitchFamily="34" charset="0"/>
              </a:rPr>
              <a:t>in </a:t>
            </a:r>
            <a:r>
              <a:rPr lang="en-US" sz="2800" dirty="0" smtClean="0">
                <a:latin typeface="SassoonCRInfant" panose="02010503020300020003" pitchFamily="2" charset="0"/>
                <a:ea typeface="Segoe UI Black" panose="020B0A02040204020203" pitchFamily="34" charset="0"/>
              </a:rPr>
              <a:t>PE </a:t>
            </a:r>
            <a:endParaRPr lang="en-US" sz="2800" dirty="0">
              <a:latin typeface="SassoonCRInfant" panose="02010503020300020003" pitchFamily="2" charset="0"/>
              <a:ea typeface="Segoe UI Black" panose="020B0A0204020402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845576" y="1844683"/>
            <a:ext cx="7818884" cy="3846600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6627469" y="2581347"/>
            <a:ext cx="763571" cy="72413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Year 1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410F4CE-3E97-4570-A807-A514472A5A4E}"/>
              </a:ext>
            </a:extLst>
          </p:cNvPr>
          <p:cNvSpPr/>
          <p:nvPr/>
        </p:nvSpPr>
        <p:spPr>
          <a:xfrm>
            <a:off x="2028764" y="4288387"/>
            <a:ext cx="763571" cy="76357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Year 2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2859391" y="4251084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chemeClr val="accent6">
                <a:lumMod val="50000"/>
              </a:schemeClr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126903" y="2219672"/>
            <a:ext cx="1190951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516502" y="1444981"/>
            <a:ext cx="763571" cy="72413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Year 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065" y="66645"/>
            <a:ext cx="1686572" cy="5621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062" y="483121"/>
            <a:ext cx="1867352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Games</a:t>
            </a:r>
            <a:endParaRPr lang="en-GB" sz="800" b="1" dirty="0">
              <a:latin typeface="SassoonCRInfant" panose="02010503020300020003" pitchFamily="2" charset="0"/>
            </a:endParaRPr>
          </a:p>
          <a:p>
            <a:r>
              <a:rPr lang="en-GB" sz="800" dirty="0" smtClean="0">
                <a:latin typeface="SassoonCRInfant" panose="02010503020300020003" pitchFamily="2" charset="0"/>
              </a:rPr>
              <a:t>Balancing objects.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Rolling and passing objects.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Throwing and catching. 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Kicking and dribbling.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51326" y="2973888"/>
            <a:ext cx="166808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Gymnastics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Bouncing, jumping and landing.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>
            <a:off x="1103158" y="1077119"/>
            <a:ext cx="378228" cy="705268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1988450" y="953953"/>
            <a:ext cx="2176083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Games</a:t>
            </a:r>
          </a:p>
          <a:p>
            <a:r>
              <a:rPr lang="en-GB" sz="800" b="1" dirty="0" smtClean="0">
                <a:latin typeface="SassoonCRInfant" panose="02010503020300020003" pitchFamily="2" charset="0"/>
              </a:rPr>
              <a:t>Pushing, passing, balancing, bouncing, throwing and catching. </a:t>
            </a:r>
            <a:endParaRPr lang="en-GB" sz="800" b="1" dirty="0">
              <a:latin typeface="SassoonCRInfant" panose="02010503020300020003" pitchFamily="2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658382" y="2675215"/>
            <a:ext cx="1867352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Dance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Learning and using basic actions.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 flipH="1" flipV="1">
            <a:off x="5619075" y="2937438"/>
            <a:ext cx="295830" cy="844695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7211420" y="3561348"/>
            <a:ext cx="1702461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Games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Ball skills.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93" name="Straight Connector 92"/>
          <p:cNvCxnSpPr>
            <a:stCxn id="91" idx="2"/>
          </p:cNvCxnSpPr>
          <p:nvPr/>
        </p:nvCxnSpPr>
        <p:spPr>
          <a:xfrm>
            <a:off x="5098209" y="882157"/>
            <a:ext cx="20580" cy="95976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4164533" y="297382"/>
            <a:ext cx="1867352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Dance</a:t>
            </a:r>
            <a:endParaRPr lang="en-GB" sz="800" b="1" dirty="0">
              <a:latin typeface="SassoonCRInfant" panose="02010503020300020003" pitchFamily="2" charset="0"/>
            </a:endParaRPr>
          </a:p>
          <a:p>
            <a:r>
              <a:rPr lang="en-GB" sz="800" dirty="0" smtClean="0">
                <a:latin typeface="SassoonCRInfant" panose="02010503020300020003" pitchFamily="2" charset="0"/>
              </a:rPr>
              <a:t>Making shapes.</a:t>
            </a:r>
          </a:p>
          <a:p>
            <a:r>
              <a:rPr lang="en-GB" sz="800" b="1" dirty="0" smtClean="0">
                <a:latin typeface="SassoonCRInfant" panose="02010503020300020003" pitchFamily="2" charset="0"/>
              </a:rPr>
              <a:t>Travelling on feet.</a:t>
            </a:r>
          </a:p>
          <a:p>
            <a:r>
              <a:rPr lang="en-GB" sz="800" b="1" dirty="0" smtClean="0">
                <a:latin typeface="SassoonCRInfant" panose="02010503020300020003" pitchFamily="2" charset="0"/>
              </a:rPr>
              <a:t>Perform short dance. </a:t>
            </a:r>
            <a:endParaRPr lang="en-GB" sz="800" b="1" dirty="0">
              <a:latin typeface="SassoonCRInfant" panose="02010503020300020003" pitchFamily="2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211420" y="1522276"/>
            <a:ext cx="1867352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Gymnastics </a:t>
            </a:r>
            <a:endParaRPr lang="en-GB" sz="800" b="1" dirty="0">
              <a:latin typeface="SassoonCRInfant" panose="02010503020300020003" pitchFamily="2" charset="0"/>
            </a:endParaRPr>
          </a:p>
          <a:p>
            <a:r>
              <a:rPr lang="en-GB" sz="800" dirty="0" smtClean="0">
                <a:latin typeface="SassoonCRInfant" panose="02010503020300020003" pitchFamily="2" charset="0"/>
              </a:rPr>
              <a:t>Use space.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Identify body parts.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Travel in different directions.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081883" y="742122"/>
            <a:ext cx="1739633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Dance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Move at different levels.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Move in different directions.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Respond to stimuli.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Describe actions.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17" name="Straight Connector 116"/>
          <p:cNvCxnSpPr/>
          <p:nvPr/>
        </p:nvCxnSpPr>
        <p:spPr>
          <a:xfrm flipH="1" flipV="1">
            <a:off x="3069890" y="1011969"/>
            <a:ext cx="43028" cy="84919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1308441" y="2565153"/>
            <a:ext cx="1867352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Games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Bat and ball skills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57" name="Straight Connector 156"/>
          <p:cNvCxnSpPr>
            <a:stCxn id="86" idx="2"/>
          </p:cNvCxnSpPr>
          <p:nvPr/>
        </p:nvCxnSpPr>
        <p:spPr>
          <a:xfrm flipH="1" flipV="1">
            <a:off x="6627469" y="3682609"/>
            <a:ext cx="1435182" cy="217293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/>
          <p:cNvSpPr txBox="1"/>
          <p:nvPr/>
        </p:nvSpPr>
        <p:spPr>
          <a:xfrm>
            <a:off x="707056" y="5910489"/>
            <a:ext cx="1703493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Dance</a:t>
            </a:r>
          </a:p>
          <a:p>
            <a:r>
              <a:rPr lang="en-GB" sz="800" b="1" dirty="0" smtClean="0">
                <a:latin typeface="SassoonCRInfant" panose="02010503020300020003" pitchFamily="2" charset="0"/>
              </a:rPr>
              <a:t>Dance from around the world. </a:t>
            </a:r>
          </a:p>
          <a:p>
            <a:r>
              <a:rPr lang="en-GB" sz="800" b="1" dirty="0" smtClean="0">
                <a:latin typeface="SassoonCRInfant" panose="02010503020300020003" pitchFamily="2" charset="0"/>
              </a:rPr>
              <a:t>Demonstrate rhythm. </a:t>
            </a:r>
            <a:r>
              <a:rPr lang="en-GB" sz="800" dirty="0" smtClean="0">
                <a:latin typeface="SassoonCRInfant" panose="02010503020300020003" pitchFamily="2" charset="0"/>
              </a:rPr>
              <a:t>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65" name="Straight Connector 164"/>
          <p:cNvCxnSpPr>
            <a:stCxn id="101" idx="1"/>
          </p:cNvCxnSpPr>
          <p:nvPr/>
        </p:nvCxnSpPr>
        <p:spPr>
          <a:xfrm flipH="1">
            <a:off x="6866626" y="1814664"/>
            <a:ext cx="344794" cy="336159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TextBox 166"/>
          <p:cNvSpPr txBox="1"/>
          <p:nvPr/>
        </p:nvSpPr>
        <p:spPr>
          <a:xfrm>
            <a:off x="7323175" y="2264439"/>
            <a:ext cx="175129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Gymnastics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Travel in multiple ways.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69" name="Straight Connector 168"/>
          <p:cNvCxnSpPr>
            <a:stCxn id="167" idx="1"/>
          </p:cNvCxnSpPr>
          <p:nvPr/>
        </p:nvCxnSpPr>
        <p:spPr>
          <a:xfrm flipH="1">
            <a:off x="6971002" y="2433716"/>
            <a:ext cx="352173" cy="3799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TextBox 169"/>
          <p:cNvSpPr txBox="1"/>
          <p:nvPr/>
        </p:nvSpPr>
        <p:spPr>
          <a:xfrm>
            <a:off x="114166" y="5059335"/>
            <a:ext cx="1867352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Dance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Working in pairs and three’s.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Preform basic dance actions.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71" name="Straight Connector 170"/>
          <p:cNvCxnSpPr/>
          <p:nvPr/>
        </p:nvCxnSpPr>
        <p:spPr>
          <a:xfrm flipH="1">
            <a:off x="6214392" y="1064405"/>
            <a:ext cx="909010" cy="774757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5" r="5722" b="12578"/>
          <a:stretch/>
        </p:blipFill>
        <p:spPr>
          <a:xfrm>
            <a:off x="1663898" y="920849"/>
            <a:ext cx="275439" cy="27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1220" y="1140348"/>
            <a:ext cx="274344" cy="2682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 t="4404" r="12515" b="18993"/>
          <a:stretch/>
        </p:blipFill>
        <p:spPr>
          <a:xfrm>
            <a:off x="5769708" y="605070"/>
            <a:ext cx="256256" cy="270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 t="4404" r="12515" b="18993"/>
          <a:stretch/>
        </p:blipFill>
        <p:spPr>
          <a:xfrm>
            <a:off x="7565260" y="1149162"/>
            <a:ext cx="256256" cy="270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155" y="1810671"/>
            <a:ext cx="270000" cy="2700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155" y="2315053"/>
            <a:ext cx="270000" cy="27000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8043" y="3631657"/>
            <a:ext cx="274344" cy="26824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 t="4404" r="12515" b="18993"/>
          <a:stretch/>
        </p:blipFill>
        <p:spPr>
          <a:xfrm>
            <a:off x="6274928" y="2740693"/>
            <a:ext cx="256256" cy="27000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053" y="3035485"/>
            <a:ext cx="270000" cy="270000"/>
          </a:xfrm>
          <a:prstGeom prst="rect">
            <a:avLst/>
          </a:prstGeom>
        </p:spPr>
      </p:pic>
      <p:cxnSp>
        <p:nvCxnSpPr>
          <p:cNvPr id="85" name="Straight Connector 84"/>
          <p:cNvCxnSpPr/>
          <p:nvPr/>
        </p:nvCxnSpPr>
        <p:spPr>
          <a:xfrm flipH="1" flipV="1">
            <a:off x="3848285" y="3289444"/>
            <a:ext cx="218356" cy="492689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7" name="Picture 8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5" r="5722" b="12578"/>
          <a:stretch/>
        </p:blipFill>
        <p:spPr>
          <a:xfrm>
            <a:off x="2887390" y="2633709"/>
            <a:ext cx="275439" cy="270000"/>
          </a:xfrm>
          <a:prstGeom prst="rect">
            <a:avLst/>
          </a:prstGeom>
        </p:spPr>
      </p:pic>
      <p:cxnSp>
        <p:nvCxnSpPr>
          <p:cNvPr id="94" name="Straight Connector 93"/>
          <p:cNvCxnSpPr/>
          <p:nvPr/>
        </p:nvCxnSpPr>
        <p:spPr>
          <a:xfrm flipH="1" flipV="1">
            <a:off x="2376915" y="2869878"/>
            <a:ext cx="470453" cy="95378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313516" y="2997292"/>
            <a:ext cx="2018509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Dance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Vary speeds, directions and pathways. 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Communicate an idea through dance.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pic>
        <p:nvPicPr>
          <p:cNvPr id="97" name="Picture 9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 t="4404" r="12515" b="18993"/>
          <a:stretch/>
        </p:blipFill>
        <p:spPr>
          <a:xfrm>
            <a:off x="2072049" y="3188957"/>
            <a:ext cx="256256" cy="270000"/>
          </a:xfrm>
          <a:prstGeom prst="rect">
            <a:avLst/>
          </a:prstGeom>
        </p:spPr>
      </p:pic>
      <p:cxnSp>
        <p:nvCxnSpPr>
          <p:cNvPr id="98" name="Straight Connector 97"/>
          <p:cNvCxnSpPr/>
          <p:nvPr/>
        </p:nvCxnSpPr>
        <p:spPr>
          <a:xfrm flipH="1" flipV="1">
            <a:off x="1846771" y="3382622"/>
            <a:ext cx="718496" cy="623998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8588" y="3607700"/>
            <a:ext cx="2018509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Gymnastics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Experiment with rocking on different body parts. 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Jump – land – roll.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422" y="3913370"/>
            <a:ext cx="270000" cy="270000"/>
          </a:xfrm>
          <a:prstGeom prst="rect">
            <a:avLst/>
          </a:prstGeom>
        </p:spPr>
      </p:pic>
      <p:cxnSp>
        <p:nvCxnSpPr>
          <p:cNvPr id="103" name="Straight Connector 102"/>
          <p:cNvCxnSpPr/>
          <p:nvPr/>
        </p:nvCxnSpPr>
        <p:spPr>
          <a:xfrm flipH="1" flipV="1">
            <a:off x="1964977" y="3768689"/>
            <a:ext cx="505997" cy="38667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H="1" flipV="1">
            <a:off x="1643565" y="5265242"/>
            <a:ext cx="845789" cy="8821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" name="Picture 10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 t="4404" r="12515" b="18993"/>
          <a:stretch/>
        </p:blipFill>
        <p:spPr>
          <a:xfrm>
            <a:off x="1723877" y="5251000"/>
            <a:ext cx="256256" cy="27000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 t="4404" r="12515" b="18993"/>
          <a:stretch/>
        </p:blipFill>
        <p:spPr>
          <a:xfrm>
            <a:off x="2156146" y="6106039"/>
            <a:ext cx="256256" cy="270000"/>
          </a:xfrm>
          <a:prstGeom prst="rect">
            <a:avLst/>
          </a:prstGeom>
        </p:spPr>
      </p:pic>
      <p:cxnSp>
        <p:nvCxnSpPr>
          <p:cNvPr id="112" name="Straight Connector 111"/>
          <p:cNvCxnSpPr/>
          <p:nvPr/>
        </p:nvCxnSpPr>
        <p:spPr>
          <a:xfrm flipH="1">
            <a:off x="2252364" y="5629944"/>
            <a:ext cx="539972" cy="420552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3108560" y="4810703"/>
            <a:ext cx="166808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Gymnastics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Turning, spinning and twisting.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pic>
        <p:nvPicPr>
          <p:cNvPr id="115" name="Picture 1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649" y="4871768"/>
            <a:ext cx="270000" cy="270000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3620774" y="6132378"/>
            <a:ext cx="166808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Gymnastics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Linking movements together.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18" name="Straight Connector 117"/>
          <p:cNvCxnSpPr/>
          <p:nvPr/>
        </p:nvCxnSpPr>
        <p:spPr>
          <a:xfrm flipV="1">
            <a:off x="3410847" y="5079970"/>
            <a:ext cx="121466" cy="61130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9" name="Picture 1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863" y="6200932"/>
            <a:ext cx="270000" cy="270000"/>
          </a:xfrm>
          <a:prstGeom prst="rect">
            <a:avLst/>
          </a:prstGeom>
        </p:spPr>
      </p:pic>
      <p:cxnSp>
        <p:nvCxnSpPr>
          <p:cNvPr id="120" name="Straight Connector 119"/>
          <p:cNvCxnSpPr/>
          <p:nvPr/>
        </p:nvCxnSpPr>
        <p:spPr>
          <a:xfrm flipV="1">
            <a:off x="4616053" y="5691274"/>
            <a:ext cx="249245" cy="644658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5325129" y="4577248"/>
            <a:ext cx="1702461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Games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Throwing and catching.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Inventing games. </a:t>
            </a:r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7306460" y="4775785"/>
            <a:ext cx="1702461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 smtClean="0">
                <a:latin typeface="SassoonCRInfant" panose="02010503020300020003" pitchFamily="2" charset="0"/>
              </a:rPr>
              <a:t>Games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Group games.</a:t>
            </a:r>
          </a:p>
          <a:p>
            <a:r>
              <a:rPr lang="en-GB" sz="800" dirty="0" smtClean="0">
                <a:latin typeface="SassoonCRInfant" panose="02010503020300020003" pitchFamily="2" charset="0"/>
              </a:rPr>
              <a:t>Inventing rules.</a:t>
            </a:r>
          </a:p>
        </p:txBody>
      </p:sp>
      <p:cxnSp>
        <p:nvCxnSpPr>
          <p:cNvPr id="124" name="Straight Connector 123"/>
          <p:cNvCxnSpPr/>
          <p:nvPr/>
        </p:nvCxnSpPr>
        <p:spPr>
          <a:xfrm flipV="1">
            <a:off x="5914905" y="4871768"/>
            <a:ext cx="233072" cy="83365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flipV="1">
            <a:off x="8145096" y="5141768"/>
            <a:ext cx="66255" cy="54950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5995" y="4758112"/>
            <a:ext cx="274344" cy="268247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9079" y="4969203"/>
            <a:ext cx="274344" cy="26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22374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11333</TotalTime>
  <Words>190</Words>
  <Application>Microsoft Office PowerPoint</Application>
  <PresentationFormat>On-screen Show (4:3)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SassoonCRInfant</vt:lpstr>
      <vt:lpstr>Segoe UI Black</vt:lpstr>
      <vt:lpstr>Template PresentationGo</vt:lpstr>
      <vt:lpstr>Template PresentationGo Dark</vt:lpstr>
      <vt:lpstr>Custom Design</vt:lpstr>
      <vt:lpstr>Progression in PE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Catherine Jones</cp:lastModifiedBy>
  <cp:revision>51</cp:revision>
  <dcterms:created xsi:type="dcterms:W3CDTF">2014-11-26T05:14:11Z</dcterms:created>
  <dcterms:modified xsi:type="dcterms:W3CDTF">2023-06-29T21:16:54Z</dcterms:modified>
  <cp:category>Charts &amp; Diagrams</cp:category>
</cp:coreProperties>
</file>