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E35326-6310-5CC9-B9F4-8DC8AA340DF2}" v="130" dt="2025-09-22T12:32:41.3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hada Khatun" userId="S::jkhatun17.211@bgfi.org.uk::a0bd9fcb-91a1-421e-a8d2-1a0747eb70c9" providerId="AD" clId="Web-{E9153644-7C28-974F-8D7A-684E04D2B8E2}"/>
    <pc:docChg chg="modSld">
      <pc:chgData name="Jahada Khatun" userId="S::jkhatun17.211@bgfi.org.uk::a0bd9fcb-91a1-421e-a8d2-1a0747eb70c9" providerId="AD" clId="Web-{E9153644-7C28-974F-8D7A-684E04D2B8E2}" dt="2025-09-15T14:40:47.872" v="14" actId="20577"/>
      <pc:docMkLst>
        <pc:docMk/>
      </pc:docMkLst>
      <pc:sldChg chg="modSp">
        <pc:chgData name="Jahada Khatun" userId="S::jkhatun17.211@bgfi.org.uk::a0bd9fcb-91a1-421e-a8d2-1a0747eb70c9" providerId="AD" clId="Web-{E9153644-7C28-974F-8D7A-684E04D2B8E2}" dt="2025-09-15T14:40:47.872" v="14" actId="20577"/>
        <pc:sldMkLst>
          <pc:docMk/>
          <pc:sldMk cId="109857222" sldId="256"/>
        </pc:sldMkLst>
        <pc:spChg chg="mod">
          <ac:chgData name="Jahada Khatun" userId="S::jkhatun17.211@bgfi.org.uk::a0bd9fcb-91a1-421e-a8d2-1a0747eb70c9" providerId="AD" clId="Web-{E9153644-7C28-974F-8D7A-684E04D2B8E2}" dt="2025-09-15T14:40:47.872" v="14" actId="20577"/>
          <ac:spMkLst>
            <pc:docMk/>
            <pc:sldMk cId="109857222" sldId="256"/>
            <ac:spMk id="6" creationId="{B3CB8B8E-496B-FBCD-87C3-5413A7E2A857}"/>
          </ac:spMkLst>
        </pc:spChg>
      </pc:sldChg>
    </pc:docChg>
  </pc:docChgLst>
  <pc:docChgLst>
    <pc:chgData name="Jahada Khatun" userId="S::jkhatun17.211@bgfi.org.uk::a0bd9fcb-91a1-421e-a8d2-1a0747eb70c9" providerId="AD" clId="Web-{2199C5DC-1D57-745E-FC3F-2CF27B0238B2}"/>
    <pc:docChg chg="modSld">
      <pc:chgData name="Jahada Khatun" userId="S::jkhatun17.211@bgfi.org.uk::a0bd9fcb-91a1-421e-a8d2-1a0747eb70c9" providerId="AD" clId="Web-{2199C5DC-1D57-745E-FC3F-2CF27B0238B2}" dt="2025-09-08T13:41:21.254" v="5" actId="20577"/>
      <pc:docMkLst>
        <pc:docMk/>
      </pc:docMkLst>
      <pc:sldChg chg="modSp">
        <pc:chgData name="Jahada Khatun" userId="S::jkhatun17.211@bgfi.org.uk::a0bd9fcb-91a1-421e-a8d2-1a0747eb70c9" providerId="AD" clId="Web-{2199C5DC-1D57-745E-FC3F-2CF27B0238B2}" dt="2025-09-08T13:41:21.254" v="5" actId="20577"/>
        <pc:sldMkLst>
          <pc:docMk/>
          <pc:sldMk cId="109857222" sldId="256"/>
        </pc:sldMkLst>
        <pc:spChg chg="mod">
          <ac:chgData name="Jahada Khatun" userId="S::jkhatun17.211@bgfi.org.uk::a0bd9fcb-91a1-421e-a8d2-1a0747eb70c9" providerId="AD" clId="Web-{2199C5DC-1D57-745E-FC3F-2CF27B0238B2}" dt="2025-09-08T13:41:21.254" v="5" actId="20577"/>
          <ac:spMkLst>
            <pc:docMk/>
            <pc:sldMk cId="109857222" sldId="256"/>
            <ac:spMk id="4" creationId="{7FACCCF2-7E62-004D-97FD-837746663B53}"/>
          </ac:spMkLst>
        </pc:spChg>
      </pc:sldChg>
    </pc:docChg>
  </pc:docChgLst>
  <pc:docChgLst>
    <pc:chgData name="Jahada Khatun" userId="S::jkhatun17.211@bgfi.org.uk::a0bd9fcb-91a1-421e-a8d2-1a0747eb70c9" providerId="AD" clId="Web-{E5E35326-6310-5CC9-B9F4-8DC8AA340DF2}"/>
    <pc:docChg chg="modSld">
      <pc:chgData name="Jahada Khatun" userId="S::jkhatun17.211@bgfi.org.uk::a0bd9fcb-91a1-421e-a8d2-1a0747eb70c9" providerId="AD" clId="Web-{E5E35326-6310-5CC9-B9F4-8DC8AA340DF2}" dt="2025-09-22T12:32:41.382" v="128" actId="20577"/>
      <pc:docMkLst>
        <pc:docMk/>
      </pc:docMkLst>
      <pc:sldChg chg="modSp">
        <pc:chgData name="Jahada Khatun" userId="S::jkhatun17.211@bgfi.org.uk::a0bd9fcb-91a1-421e-a8d2-1a0747eb70c9" providerId="AD" clId="Web-{E5E35326-6310-5CC9-B9F4-8DC8AA340DF2}" dt="2025-09-22T12:32:41.382" v="128" actId="20577"/>
        <pc:sldMkLst>
          <pc:docMk/>
          <pc:sldMk cId="109857222" sldId="256"/>
        </pc:sldMkLst>
        <pc:spChg chg="mod">
          <ac:chgData name="Jahada Khatun" userId="S::jkhatun17.211@bgfi.org.uk::a0bd9fcb-91a1-421e-a8d2-1a0747eb70c9" providerId="AD" clId="Web-{E5E35326-6310-5CC9-B9F4-8DC8AA340DF2}" dt="2025-09-22T12:28:33.948" v="67" actId="14100"/>
          <ac:spMkLst>
            <pc:docMk/>
            <pc:sldMk cId="109857222" sldId="256"/>
            <ac:spMk id="4" creationId="{7FACCCF2-7E62-004D-97FD-837746663B53}"/>
          </ac:spMkLst>
        </pc:spChg>
        <pc:spChg chg="mod">
          <ac:chgData name="Jahada Khatun" userId="S::jkhatun17.211@bgfi.org.uk::a0bd9fcb-91a1-421e-a8d2-1a0747eb70c9" providerId="AD" clId="Web-{E5E35326-6310-5CC9-B9F4-8DC8AA340DF2}" dt="2025-09-22T12:27:30.224" v="47" actId="14100"/>
          <ac:spMkLst>
            <pc:docMk/>
            <pc:sldMk cId="109857222" sldId="256"/>
            <ac:spMk id="5" creationId="{C362098E-5C75-5E5C-43A0-256B6EB57632}"/>
          </ac:spMkLst>
        </pc:spChg>
        <pc:spChg chg="mod">
          <ac:chgData name="Jahada Khatun" userId="S::jkhatun17.211@bgfi.org.uk::a0bd9fcb-91a1-421e-a8d2-1a0747eb70c9" providerId="AD" clId="Web-{E5E35326-6310-5CC9-B9F4-8DC8AA340DF2}" dt="2025-09-22T12:31:21.379" v="84" actId="20577"/>
          <ac:spMkLst>
            <pc:docMk/>
            <pc:sldMk cId="109857222" sldId="256"/>
            <ac:spMk id="6" creationId="{B3CB8B8E-496B-FBCD-87C3-5413A7E2A857}"/>
          </ac:spMkLst>
        </pc:spChg>
        <pc:spChg chg="mod">
          <ac:chgData name="Jahada Khatun" userId="S::jkhatun17.211@bgfi.org.uk::a0bd9fcb-91a1-421e-a8d2-1a0747eb70c9" providerId="AD" clId="Web-{E5E35326-6310-5CC9-B9F4-8DC8AA340DF2}" dt="2025-09-22T12:27:10.942" v="44" actId="14100"/>
          <ac:spMkLst>
            <pc:docMk/>
            <pc:sldMk cId="109857222" sldId="256"/>
            <ac:spMk id="7" creationId="{5D010BFC-6DF1-85E6-3D5B-26F61F7FD512}"/>
          </ac:spMkLst>
        </pc:spChg>
        <pc:spChg chg="mod">
          <ac:chgData name="Jahada Khatun" userId="S::jkhatun17.211@bgfi.org.uk::a0bd9fcb-91a1-421e-a8d2-1a0747eb70c9" providerId="AD" clId="Web-{E5E35326-6310-5CC9-B9F4-8DC8AA340DF2}" dt="2025-09-22T12:32:41.382" v="128" actId="20577"/>
          <ac:spMkLst>
            <pc:docMk/>
            <pc:sldMk cId="109857222" sldId="256"/>
            <ac:spMk id="10" creationId="{E333263C-4AFD-76D2-307E-0AD451CFE0F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PQRiSTYFHo" TargetMode="External"/><Relationship Id="rId2" Type="http://schemas.openxmlformats.org/officeDocument/2006/relationships/hyperlink" Target="https://www.youtube.com/watch?v=pZw9veQ76fo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7FACCCF2-7E62-004D-97FD-837746663B53}"/>
              </a:ext>
            </a:extLst>
          </p:cNvPr>
          <p:cNvSpPr/>
          <p:nvPr/>
        </p:nvSpPr>
        <p:spPr>
          <a:xfrm>
            <a:off x="4212013" y="3151422"/>
            <a:ext cx="3655139" cy="133900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   </a:t>
            </a:r>
            <a:r>
              <a:rPr lang="en-US" sz="1600" dirty="0">
                <a:solidFill>
                  <a:schemeClr val="tx1"/>
                </a:solidFill>
                <a:ea typeface="+mn-lt"/>
                <a:cs typeface="+mn-lt"/>
              </a:rPr>
              <a:t>      </a:t>
            </a:r>
          </a:p>
          <a:p>
            <a:pPr algn="ctr"/>
            <a:endParaRPr lang="en-US" sz="1600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sz="1600" dirty="0">
                <a:solidFill>
                  <a:schemeClr val="tx1"/>
                </a:solidFill>
                <a:ea typeface="+mn-lt"/>
                <a:cs typeface="+mn-lt"/>
              </a:rPr>
              <a:t>Nursery Weekly Plan</a:t>
            </a:r>
            <a:endParaRPr lang="en-US" sz="1600" dirty="0">
              <a:solidFill>
                <a:schemeClr val="tx1"/>
              </a:solidFill>
            </a:endParaRPr>
          </a:p>
          <a:p>
            <a:pPr algn="ctr"/>
            <a:r>
              <a:rPr lang="en-US" sz="1600" dirty="0">
                <a:solidFill>
                  <a:schemeClr val="tx1"/>
                </a:solidFill>
                <a:ea typeface="+mn-lt"/>
                <a:cs typeface="+mn-lt"/>
              </a:rPr>
              <a:t>WB:21/09/26 Topic: Ourselves</a:t>
            </a:r>
            <a:endParaRPr lang="en-US" sz="1600" dirty="0">
              <a:solidFill>
                <a:schemeClr val="tx1"/>
              </a:solidFill>
            </a:endParaRPr>
          </a:p>
          <a:p>
            <a:pPr algn="ctr"/>
            <a:r>
              <a:rPr lang="en-US" sz="1600" dirty="0">
                <a:solidFill>
                  <a:schemeClr val="tx1"/>
                </a:solidFill>
                <a:ea typeface="+mn-lt"/>
                <a:cs typeface="+mn-lt"/>
              </a:rPr>
              <a:t>Books: Owl Babies</a:t>
            </a:r>
            <a:endParaRPr lang="en-US" sz="1600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62098E-5C75-5E5C-43A0-256B6EB57632}"/>
              </a:ext>
            </a:extLst>
          </p:cNvPr>
          <p:cNvSpPr/>
          <p:nvPr/>
        </p:nvSpPr>
        <p:spPr>
          <a:xfrm>
            <a:off x="709807" y="714430"/>
            <a:ext cx="2912301" cy="17770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40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sz="1400" b="1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PD</a:t>
            </a:r>
            <a:endParaRPr lang="en-US" sz="1400" b="1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The children will be learning to hit a target using different objects e.g. balls, beanbags etc.</a:t>
            </a:r>
            <a:endParaRPr lang="en-US" sz="140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dirty="0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The children will be exploring mark making tools.</a:t>
            </a:r>
            <a:endParaRPr lang="en-US" sz="1400" dirty="0">
              <a:solidFill>
                <a:schemeClr val="tx1"/>
              </a:solidFill>
              <a:latin typeface="SassoonCRInfan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CB8B8E-496B-FBCD-87C3-5413A7E2A857}"/>
              </a:ext>
            </a:extLst>
          </p:cNvPr>
          <p:cNvSpPr/>
          <p:nvPr/>
        </p:nvSpPr>
        <p:spPr>
          <a:xfrm>
            <a:off x="3757086" y="264857"/>
            <a:ext cx="4633316" cy="27617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UW 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WK 4 TOPIC:</a:t>
            </a:r>
          </a:p>
          <a:p>
            <a:r>
              <a:rPr lang="en-US" sz="1600" dirty="0">
                <a:solidFill>
                  <a:schemeClr val="tx1"/>
                </a:solidFill>
              </a:rPr>
              <a:t>The children will talk about and name members of their family. Children will bring in pictures of their family which will form a part of a family tree display. </a:t>
            </a:r>
            <a:endParaRPr lang="en-US" sz="1600" b="1" dirty="0">
              <a:solidFill>
                <a:schemeClr val="tx1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Science Matrices-</a:t>
            </a:r>
            <a:r>
              <a:rPr lang="en-US" sz="1600" dirty="0">
                <a:solidFill>
                  <a:schemeClr val="tx1"/>
                </a:solidFill>
              </a:rPr>
              <a:t> Talk about and name members of the family.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Begin to make sense of their own life story and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family's history</a:t>
            </a:r>
            <a:r>
              <a:rPr lang="en-US" sz="1600" b="1" dirty="0">
                <a:solidFill>
                  <a:schemeClr val="tx1"/>
                </a:solidFill>
              </a:rPr>
              <a:t>. 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010BFC-6DF1-85E6-3D5B-26F61F7FD512}"/>
              </a:ext>
            </a:extLst>
          </p:cNvPr>
          <p:cNvSpPr/>
          <p:nvPr/>
        </p:nvSpPr>
        <p:spPr>
          <a:xfrm>
            <a:off x="8611642" y="556271"/>
            <a:ext cx="2912301" cy="219415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60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r>
              <a:rPr lang="en-US" sz="1400" b="1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PSED</a:t>
            </a:r>
            <a:endParaRPr lang="en-US" sz="1400" b="1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This week the children will continue circle time and respond to their name when called.</a:t>
            </a:r>
            <a:endParaRPr lang="en-US" sz="1400" dirty="0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They will be learning about the rules and routines of being at school.</a:t>
            </a:r>
            <a:endParaRPr lang="en-US" sz="1400" dirty="0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SassoonCRInfant"/>
                <a:ea typeface="+mn-lt"/>
                <a:cs typeface="+mn-lt"/>
              </a:rPr>
              <a:t>They will also start thinking about how to be a good friend.</a:t>
            </a:r>
            <a:endParaRPr lang="en-US" sz="1400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12C79C-3CE4-BFA1-3AB5-0E233FE6677B}"/>
              </a:ext>
            </a:extLst>
          </p:cNvPr>
          <p:cNvSpPr/>
          <p:nvPr/>
        </p:nvSpPr>
        <p:spPr>
          <a:xfrm>
            <a:off x="605422" y="3137562"/>
            <a:ext cx="2912301" cy="33161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900" b="1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CLL</a:t>
            </a:r>
          </a:p>
          <a:p>
            <a:pPr algn="ctr"/>
            <a:r>
              <a:rPr lang="en-US" sz="14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continue with Phase 1 phonics. They will continue tuning in to the sounds around them (environmental). Ways to support your children at home: </a:t>
            </a:r>
          </a:p>
          <a:p>
            <a:pPr algn="ctr"/>
            <a:r>
              <a:rPr lang="en-US" sz="1400">
                <a:solidFill>
                  <a:schemeClr val="tx1"/>
                </a:solidFill>
                <a:latin typeface="Symbol"/>
                <a:ea typeface="Symbol"/>
                <a:cs typeface="Symbol"/>
              </a:rPr>
              <a:t>·</a:t>
            </a:r>
            <a:r>
              <a:rPr lang="en-US" sz="14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 Racing: Push the cars down a racing track when you blow a whistle</a:t>
            </a:r>
          </a:p>
          <a:p>
            <a:pPr marL="228600" indent="-228600" algn="ctr"/>
            <a:r>
              <a:rPr lang="en-US" sz="14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Wake up game: A doll or person “wakes up” when they hear an alarm ring</a:t>
            </a:r>
          </a:p>
          <a:p>
            <a:pPr marL="228600" indent="-228600" algn="ctr"/>
            <a:r>
              <a:rPr lang="en-US" sz="14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Telephone ring: Set your phone to ring (or use your voice) and encourage your child to lift the receiver and say “Hello”</a:t>
            </a:r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4E0B8E-AC63-2303-A9BA-6F9EBDDAC293}"/>
              </a:ext>
            </a:extLst>
          </p:cNvPr>
          <p:cNvSpPr/>
          <p:nvPr/>
        </p:nvSpPr>
        <p:spPr>
          <a:xfrm>
            <a:off x="3760355" y="4615266"/>
            <a:ext cx="4558456" cy="17921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900" b="1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EAD</a:t>
            </a:r>
          </a:p>
          <a:p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continue to draw and make their homes using different types of resources. E.g. Junk modelling, construction.</a:t>
            </a:r>
          </a:p>
          <a:p>
            <a:endParaRPr lang="en-US" sz="1200">
              <a:solidFill>
                <a:schemeClr val="tx1"/>
              </a:solidFill>
              <a:latin typeface="SassoonCRInfant"/>
              <a:ea typeface="SassoonCRInfant"/>
              <a:cs typeface="SassoonCRInfant"/>
            </a:endParaRPr>
          </a:p>
          <a:p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be learning the Five Little Ducks song during music. </a:t>
            </a:r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https://www.youtube.com/watch?v=pZw9veQ76fo</a:t>
            </a:r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 </a:t>
            </a:r>
          </a:p>
          <a:p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You can watch Owl Babies together here: </a:t>
            </a:r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https://www.youtube.com/watch?v=TPQRiSTYFHo</a:t>
            </a:r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 </a:t>
            </a:r>
          </a:p>
          <a:p>
            <a:r>
              <a:rPr lang="en-US" sz="1200">
                <a:solidFill>
                  <a:schemeClr val="tx1"/>
                </a:solidFill>
                <a:latin typeface="SassoonCRInfant"/>
                <a:ea typeface="SassoonCRInfant"/>
                <a:cs typeface="SassoonCRInfant"/>
              </a:rPr>
              <a:t>The children will design and make their own owl babies.</a:t>
            </a:r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333263C-4AFD-76D2-307E-0AD451CFE0F5}"/>
              </a:ext>
            </a:extLst>
          </p:cNvPr>
          <p:cNvSpPr/>
          <p:nvPr/>
        </p:nvSpPr>
        <p:spPr>
          <a:xfrm>
            <a:off x="8611642" y="3274753"/>
            <a:ext cx="2912301" cy="31843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2000" b="1" dirty="0">
              <a:solidFill>
                <a:schemeClr val="tx1"/>
              </a:solidFill>
              <a:latin typeface="SassoonCRInfant"/>
            </a:endParaRPr>
          </a:p>
          <a:p>
            <a:pPr algn="ctr"/>
            <a:r>
              <a:rPr lang="en-US" sz="2000" b="1" dirty="0" err="1">
                <a:solidFill>
                  <a:schemeClr val="tx1"/>
                </a:solidFill>
                <a:latin typeface="SassoonCRInfant"/>
              </a:rPr>
              <a:t>Maths</a:t>
            </a:r>
            <a:r>
              <a:rPr lang="en-US" sz="2000" dirty="0">
                <a:solidFill>
                  <a:schemeClr val="tx1"/>
                </a:solidFill>
                <a:latin typeface="SassoonCRInfant"/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SassoonCRInfant"/>
              </a:rPr>
              <a:t>WEEK 4:</a:t>
            </a:r>
            <a:r>
              <a:rPr lang="en-US" sz="2000" dirty="0">
                <a:solidFill>
                  <a:schemeClr val="tx1"/>
                </a:solidFill>
                <a:latin typeface="SassoonCRInfant"/>
              </a:rPr>
              <a:t> The children will continue to explore foundations of comparisons. They may do this naturally from their own schemas such as transporting and enclosing.</a:t>
            </a:r>
          </a:p>
          <a:p>
            <a:pPr algn="ctr"/>
            <a:endParaRPr lang="en-US" sz="2000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  <a:p>
            <a:pPr algn="ctr"/>
            <a:endParaRPr lang="en-US" sz="1400" b="1" dirty="0">
              <a:solidFill>
                <a:schemeClr val="tx1"/>
              </a:solidFill>
              <a:latin typeface="SassoonCRInfan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1a67b5c-d933-4e6f-84e9-0d2b66c85eaf">
      <Terms xmlns="http://schemas.microsoft.com/office/infopath/2007/PartnerControls"/>
    </lcf76f155ced4ddcb4097134ff3c332f>
    <TaxCatchAll xmlns="87913e14-6a26-4bc1-858d-a3695f93add2" xsi:nil="true"/>
    <SharedWithUsers xmlns="87913e14-6a26-4bc1-858d-a3695f93add2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6" ma:contentTypeDescription="Create a new document." ma:contentTypeScope="" ma:versionID="c5b1605de1e6351354d4e855a9f4d3a8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89e84c5f73d2191747c25e02f456fa87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844969a2-dfea-4473-b110-bf083b5e1edb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A9348A-40D2-4815-A7F1-85ED86C61F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628897C-D0AE-452E-9A7E-905B30B6F08E}">
  <ds:schemaRefs>
    <ds:schemaRef ds:uri="41a67b5c-d933-4e6f-84e9-0d2b66c85eaf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87913e14-6a26-4bc1-858d-a3695f93add2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5F8EDC2-FDE8-4B9D-9AEB-243DE68757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353</Words>
  <Application>Microsoft Office PowerPoint</Application>
  <PresentationFormat>Widescreen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SassoonCRInfant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Jones</dc:creator>
  <cp:lastModifiedBy>Catherine Jones</cp:lastModifiedBy>
  <cp:revision>82</cp:revision>
  <cp:lastPrinted>2026-09-14T14:59:59Z</cp:lastPrinted>
  <dcterms:created xsi:type="dcterms:W3CDTF">2024-09-02T13:25:49Z</dcterms:created>
  <dcterms:modified xsi:type="dcterms:W3CDTF">2026-09-14T15:00:38Z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0x010100956DF7B3A1DE954A9BD5A197E87E6629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bool>false</vt:bool>
  </property>
  <property fmtid="{D5CDD505-2E9C-101B-9397-08002B2CF9AE}" pid="12" name="Order">
    <vt:r8>70000</vt:r8>
  </property>
</Properties>
</file>