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300" r:id="rId3"/>
    <p:sldId id="302" r:id="rId4"/>
    <p:sldId id="303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442575" y="2772482"/>
            <a:ext cx="1795005" cy="19986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657233" y="2449561"/>
            <a:ext cx="1849153" cy="199005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323420" y="2201156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459038" y="1770603"/>
            <a:ext cx="217114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491559" y="3137328"/>
            <a:ext cx="17964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</a:t>
            </a:r>
            <a:r>
              <a:rPr lang="en-GB" sz="1600" dirty="0">
                <a:latin typeface="Segoe Print" panose="02000600000000000000" pitchFamily="2" charset="0"/>
              </a:rPr>
              <a:t>learning to recognise objects that can be found in many Jewish homes.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03288" y="2794945"/>
            <a:ext cx="16632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about how and why Jewish people celebrate Shabbat.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373877" y="2478176"/>
            <a:ext cx="15091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learning about the festival of Hanukkah.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600101" y="2014946"/>
            <a:ext cx="1937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how a Jewish artefact might be used and why</a:t>
            </a:r>
            <a:r>
              <a:rPr lang="en-GB" sz="13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108852" y="3716994"/>
            <a:ext cx="1830779" cy="296535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289347" y="3740069"/>
            <a:ext cx="151624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Shabbat 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Shabbat candles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Torah 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challah</a:t>
            </a:r>
          </a:p>
          <a:p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Hannuka</a:t>
            </a:r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The </a:t>
            </a:r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Macabees</a:t>
            </a:r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Latkes  </a:t>
            </a:r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dreidel</a:t>
            </a: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 </a:t>
            </a:r>
          </a:p>
          <a:p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hanukkiah</a:t>
            </a: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 </a:t>
            </a:r>
          </a:p>
          <a:p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shamash</a:t>
            </a: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  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Rabbi  Tallit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Menorah 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Seder plate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Synagogue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Prayer </a:t>
            </a:r>
            <a:r>
              <a:rPr lang="en-GB" sz="12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mezzuzah</a:t>
            </a:r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622179" y="206829"/>
            <a:ext cx="7330336" cy="13249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842992" y="444836"/>
            <a:ext cx="6888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understand that Jewish people believe in God and make links between some Jewish teachings and how Jewish people live.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8580295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Who is Jewish and what do they believe in?</a:t>
            </a:r>
          </a:p>
        </p:txBody>
      </p:sp>
      <p:sp>
        <p:nvSpPr>
          <p:cNvPr id="5" name="Rectangle 4"/>
          <p:cNvSpPr/>
          <p:nvPr/>
        </p:nvSpPr>
        <p:spPr>
          <a:xfrm>
            <a:off x="422307" y="4975319"/>
            <a:ext cx="30136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ask questions about how Jewish artefacts are used and their meanin</a:t>
            </a:r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g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. I can talk about the fact that Jewish people believe in God </a:t>
            </a:r>
          </a:p>
        </p:txBody>
      </p:sp>
      <p:sp>
        <p:nvSpPr>
          <p:cNvPr id="6" name="Rectangle 5"/>
          <p:cNvSpPr/>
          <p:nvPr/>
        </p:nvSpPr>
        <p:spPr>
          <a:xfrm>
            <a:off x="3724283" y="4520942"/>
            <a:ext cx="2276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how Shabbat is a special day of the week for Jewish people, and give some examples of what they might do to celebrate Shabbat.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229137" y="4284799"/>
            <a:ext cx="21690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re-tell a story that shows what Jewish people  at the festivals of Hanukkah might think about God. I can make links between the Jewish story of Hanukkah and how it is celebrated.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8310924" y="3598887"/>
            <a:ext cx="19002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what some activities studied remind Jewish people about. I can explain why celebrations and festivals are important to religious groups. </a:t>
            </a:r>
          </a:p>
        </p:txBody>
      </p:sp>
    </p:spTree>
    <p:extLst>
      <p:ext uri="{BB962C8B-B14F-4D97-AF65-F5344CB8AC3E}">
        <p14:creationId xmlns:p14="http://schemas.microsoft.com/office/powerpoint/2010/main" val="2312908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825407" y="2821417"/>
            <a:ext cx="11205305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624669" y="2590326"/>
            <a:ext cx="1888447" cy="186389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351200" y="2339828"/>
            <a:ext cx="1843123" cy="189245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7118392" y="1819696"/>
            <a:ext cx="1864675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9605567" y="1006665"/>
            <a:ext cx="1864514" cy="16669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755831" y="2816506"/>
            <a:ext cx="1626121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discussing special days</a:t>
            </a:r>
            <a:r>
              <a:rPr lang="en-GB" dirty="0">
                <a:latin typeface="Segoe Print" panose="02000600000000000000" pitchFamily="2" charset="0"/>
              </a:rPr>
              <a:t> and celebrations.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74152" y="2553486"/>
            <a:ext cx="17201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 am learning about the meaning of symbols of Christmas. 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284275" y="2137987"/>
            <a:ext cx="15942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exploring the nativity story.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9669781" y="1349441"/>
            <a:ext cx="1773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why Christmas is important for Christians.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9369269" y="4099042"/>
            <a:ext cx="2570363" cy="258331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9527063" y="4207996"/>
            <a:ext cx="236275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Festival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Religion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Nativity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Stable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Manger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Jesus is special because….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Christmas is important because….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The star represents…..</a:t>
            </a: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539057" y="206829"/>
            <a:ext cx="7413458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616245" y="281410"/>
            <a:ext cx="7420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identify ways Christians celebrate Christmas.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8580295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Why does Christmas matter Christians 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2505" y="4499085"/>
            <a:ext cx="27646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ways Christians celebrate Christmas</a:t>
            </a:r>
          </a:p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retell story of Christmas and say why it is important to believers.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237410" y="4505240"/>
            <a:ext cx="23108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and explain signs within images that indicate the story of Jesus. </a:t>
            </a:r>
          </a:p>
        </p:txBody>
      </p:sp>
      <p:sp>
        <p:nvSpPr>
          <p:cNvPr id="7" name="Rectangle 6"/>
          <p:cNvSpPr/>
          <p:nvPr/>
        </p:nvSpPr>
        <p:spPr>
          <a:xfrm rot="10800000" flipV="1">
            <a:off x="6738319" y="3843901"/>
            <a:ext cx="27521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tell the story of the birth of Jesus and recognise the link with Incarnations – Jesus is ‘God on Earth’. </a:t>
            </a:r>
          </a:p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give examples of showing kindness. </a:t>
            </a:r>
          </a:p>
        </p:txBody>
      </p:sp>
      <p:sp>
        <p:nvSpPr>
          <p:cNvPr id="8" name="Rectangle 7"/>
          <p:cNvSpPr/>
          <p:nvPr/>
        </p:nvSpPr>
        <p:spPr>
          <a:xfrm rot="10800000" flipV="1">
            <a:off x="9605567" y="2748292"/>
            <a:ext cx="2535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how Christians use the story of the nativity to guide their beliefs and actions at Christmas in churches and at home. </a:t>
            </a:r>
          </a:p>
        </p:txBody>
      </p:sp>
    </p:spTree>
    <p:extLst>
      <p:ext uri="{BB962C8B-B14F-4D97-AF65-F5344CB8AC3E}">
        <p14:creationId xmlns:p14="http://schemas.microsoft.com/office/powerpoint/2010/main" val="1406007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042160" y="2785591"/>
            <a:ext cx="2144881" cy="181344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374446" y="2517014"/>
            <a:ext cx="1690876" cy="19787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301786" y="1934656"/>
            <a:ext cx="1879725" cy="236779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507383" y="1609674"/>
            <a:ext cx="1720836" cy="216061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544115" y="2789810"/>
            <a:ext cx="13529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learning about stories from the Bible.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349320" y="2292963"/>
            <a:ext cx="17701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learning a story about the Prophet Muhammad.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157324" y="3191491"/>
            <a:ext cx="18459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finding out which books are special for different religions. </a:t>
            </a:r>
            <a:endParaRPr lang="en-GB" sz="1300" dirty="0">
              <a:latin typeface="SassoonCRInfant" panose="02010503020300020003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283196" y="3065400"/>
            <a:ext cx="1830779" cy="34825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522412" y="3308934"/>
            <a:ext cx="1688033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Torah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Qur’an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Bible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New Testament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Old testament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Parable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Sacred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Holy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Hidden meaning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Spring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131905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. To recognise that sacred texts contain stories which are special to many people and should be treated with respect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can we learn from sacred books?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26859" y="4696138"/>
            <a:ext cx="21598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recognise that sacred texts contain stories which are special to many people and should be treated with respect. 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.  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33319" y="3872728"/>
            <a:ext cx="17645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find similarities and differences between two stories. </a:t>
            </a:r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4440770" y="4599036"/>
            <a:ext cx="17635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the meanings behind the parable of The Lost Sheep and the Good Samaritan. . 	</a:t>
            </a:r>
          </a:p>
        </p:txBody>
      </p:sp>
      <p:sp>
        <p:nvSpPr>
          <p:cNvPr id="5" name="Rectangle 4"/>
          <p:cNvSpPr/>
          <p:nvPr/>
        </p:nvSpPr>
        <p:spPr>
          <a:xfrm>
            <a:off x="8585174" y="1701302"/>
            <a:ext cx="14418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comparing stories from the Bible and Qur'an.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165292" y="4316169"/>
            <a:ext cx="21553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suggest a meaning behind an Islamic story.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639683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042160" y="2785591"/>
            <a:ext cx="2144881" cy="228912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4374446" y="2517014"/>
            <a:ext cx="1690876" cy="19787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301786" y="1934656"/>
            <a:ext cx="1879725" cy="236779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507383" y="1609675"/>
            <a:ext cx="1926030" cy="19877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204319" y="4980724"/>
            <a:ext cx="1836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give some examples of what Jesus was like and what he taught his followers.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85885" y="2694680"/>
            <a:ext cx="13529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the life of Jesus.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349320" y="2292963"/>
            <a:ext cx="17701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a story that shows what Christians might think about God. 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157324" y="3191491"/>
            <a:ext cx="18459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exploring Christian beliefs about God and Jesus.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297855" y="3199817"/>
            <a:ext cx="1830779" cy="34825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437007" y="3244819"/>
            <a:ext cx="1688033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Jesus 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Christian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Miracle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Parable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Beliefs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Space maker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Earth shaper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Garden planter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Fruit grower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Stable sleeper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Miracle maker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Eye opener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Cross carrier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Promise keeper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Spring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understand who a Christian is and what they believe about God.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Who is a Christian and what do they believe?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00385" y="5119224"/>
            <a:ext cx="21598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simply some Christian beliefs about Jesus.  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33319" y="3872728"/>
            <a:ext cx="1764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make links between a story about the life of Jesus and what Christians believe and do as a result of this. </a:t>
            </a:r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4440770" y="4599036"/>
            <a:ext cx="1763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why God and Jesus are important for Christian people. 	</a:t>
            </a:r>
          </a:p>
        </p:txBody>
      </p:sp>
      <p:sp>
        <p:nvSpPr>
          <p:cNvPr id="5" name="Rectangle 4"/>
          <p:cNvSpPr/>
          <p:nvPr/>
        </p:nvSpPr>
        <p:spPr>
          <a:xfrm>
            <a:off x="8585174" y="1701302"/>
            <a:ext cx="18530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who is a Christian and what they believe. </a:t>
            </a:r>
            <a:endParaRPr lang="en-GB" dirty="0">
              <a:latin typeface="Segoe Print" panose="020006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65292" y="4316169"/>
            <a:ext cx="21553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retell a story that shows what Christians believe about God. 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71736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757</Words>
  <Application>Microsoft Office PowerPoint</Application>
  <PresentationFormat>Widescreen</PresentationFormat>
  <Paragraphs>116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SassoonCRInfant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111</cp:revision>
  <cp:lastPrinted>2024-01-10T10:01:46Z</cp:lastPrinted>
  <dcterms:created xsi:type="dcterms:W3CDTF">2021-11-21T14:17:50Z</dcterms:created>
  <dcterms:modified xsi:type="dcterms:W3CDTF">2024-03-01T16:53:04Z</dcterms:modified>
</cp:coreProperties>
</file>