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300" r:id="rId3"/>
    <p:sldId id="302" r:id="rId4"/>
    <p:sldId id="303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1002460" y="3176521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442575" y="2772482"/>
            <a:ext cx="1795005" cy="19986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657233" y="2449561"/>
            <a:ext cx="1849153" cy="199005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092574" y="2201156"/>
            <a:ext cx="1929645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8459038" y="1770603"/>
            <a:ext cx="217114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1491559" y="3137328"/>
            <a:ext cx="179647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to understand who a Christian is and what they believe.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 </a:t>
            </a:r>
          </a:p>
          <a:p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03288" y="2794945"/>
            <a:ext cx="166326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to describe some Christian beliefs about God. </a:t>
            </a:r>
          </a:p>
          <a:p>
            <a:r>
              <a:rPr lang="en-GB" b="1" dirty="0"/>
              <a:t> </a:t>
            </a:r>
            <a:endParaRPr lang="en-GB" dirty="0"/>
          </a:p>
        </p:txBody>
      </p:sp>
      <p:sp>
        <p:nvSpPr>
          <p:cNvPr id="34" name="Rectangle 33"/>
          <p:cNvSpPr/>
          <p:nvPr/>
        </p:nvSpPr>
        <p:spPr>
          <a:xfrm>
            <a:off x="6246036" y="2305963"/>
            <a:ext cx="1839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exploring </a:t>
            </a:r>
          </a:p>
          <a:p>
            <a:r>
              <a:rPr lang="en-GB" sz="1600" dirty="0">
                <a:latin typeface="Segoe Print" panose="02000600000000000000" pitchFamily="2" charset="0"/>
              </a:rPr>
              <a:t>what a Christian might learn about God from stories.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600101" y="2014946"/>
            <a:ext cx="19375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cs typeface="Times New Roman" panose="02020603050405020304" pitchFamily="18" charset="0"/>
              </a:rPr>
              <a:t>I am learning about stories from the Bible and what it teaches us about God?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355292" y="5070436"/>
            <a:ext cx="4584340" cy="161191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7591246" y="5175829"/>
            <a:ext cx="406331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God, Jesus, Christian, Bible, church, faith, symbol, beliefs, worship, belonging, sacred, religion, right, wrong, pray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Autumn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622179" y="206829"/>
            <a:ext cx="7330336" cy="109004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842992" y="444836"/>
            <a:ext cx="6888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understand and talk about some simple ideas about Christian beliefs about God.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402772" y="5974781"/>
            <a:ext cx="6532866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Who is a Christian and what do they believe?</a:t>
            </a:r>
          </a:p>
        </p:txBody>
      </p:sp>
      <p:sp>
        <p:nvSpPr>
          <p:cNvPr id="5" name="Rectangle 4"/>
          <p:cNvSpPr/>
          <p:nvPr/>
        </p:nvSpPr>
        <p:spPr>
          <a:xfrm>
            <a:off x="422307" y="4975319"/>
            <a:ext cx="3013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that Christians believe in God.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724283" y="4520942"/>
            <a:ext cx="22768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</a:t>
            </a:r>
            <a:r>
              <a:rPr lang="en-GB" b="1" dirty="0"/>
              <a:t>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some ways that Christians describe God.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90887" y="4283698"/>
            <a:ext cx="216900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GB" b="1" dirty="0"/>
              <a:t>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retell a story that shows what Christians might think about God. </a:t>
            </a:r>
          </a:p>
        </p:txBody>
      </p:sp>
      <p:sp>
        <p:nvSpPr>
          <p:cNvPr id="8" name="Rectangle 7"/>
          <p:cNvSpPr/>
          <p:nvPr/>
        </p:nvSpPr>
        <p:spPr>
          <a:xfrm>
            <a:off x="8310924" y="3598887"/>
            <a:ext cx="1900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GB" b="1" dirty="0"/>
              <a:t>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describe some Christian’s beliefs about God. </a:t>
            </a:r>
          </a:p>
        </p:txBody>
      </p:sp>
    </p:spTree>
    <p:extLst>
      <p:ext uri="{BB962C8B-B14F-4D97-AF65-F5344CB8AC3E}">
        <p14:creationId xmlns:p14="http://schemas.microsoft.com/office/powerpoint/2010/main" val="2312908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825407" y="2821417"/>
            <a:ext cx="11205305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783177" y="2618005"/>
            <a:ext cx="1888447" cy="186389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968980" y="2589447"/>
            <a:ext cx="1843123" cy="189245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291143" y="2023379"/>
            <a:ext cx="1864675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7511486" y="1495079"/>
            <a:ext cx="1978004" cy="166691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914339" y="2844185"/>
            <a:ext cx="16261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about the story of Jesus’ birth. </a:t>
            </a:r>
            <a:r>
              <a:rPr lang="en-GB" dirty="0">
                <a:latin typeface="Segoe Print" panose="02000600000000000000" pitchFamily="2" charset="0"/>
              </a:rPr>
              <a:t>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091932" y="2803105"/>
            <a:ext cx="17201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 am thinking about a gift a Christian would give to baby Jesus.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420854" y="2282849"/>
            <a:ext cx="15942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about the importance of ‘invisible’ gifts.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563468" y="1527664"/>
            <a:ext cx="17737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exploring the Christian belief that Jesus is God’s gift to the world.  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7386369" y="5453192"/>
            <a:ext cx="4553264" cy="12291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7449650" y="5583149"/>
            <a:ext cx="408158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200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Christmas, special times, sacred, Jesus, Mary, angel, Joseph, nativity, gift, frankincense, myrrh, gold, invisible, hope, happiness, joy, love, thankful. </a:t>
            </a: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Autumn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3655867" y="222230"/>
            <a:ext cx="7639307" cy="108679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3739358" y="298675"/>
            <a:ext cx="7420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understand that Jesus is important to Christians because he is the son of God and suggest some things that Jesus brought to the world.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402772" y="5974781"/>
            <a:ext cx="6567371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Why does 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Christmas matter to Christians? Why do Christians give gifts at Christmas? 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2476" y="4642170"/>
            <a:ext cx="27646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recall the story of Jesus’ birth and describe what wise men brought baby Jesus.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865895" y="4761778"/>
            <a:ext cx="23108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think of a present for baby Jesus and give reason for my choice.</a:t>
            </a:r>
          </a:p>
        </p:txBody>
      </p:sp>
      <p:sp>
        <p:nvSpPr>
          <p:cNvPr id="7" name="Rectangle 6"/>
          <p:cNvSpPr/>
          <p:nvPr/>
        </p:nvSpPr>
        <p:spPr>
          <a:xfrm rot="10800000" flipV="1">
            <a:off x="5335043" y="4126544"/>
            <a:ext cx="17043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that some gifts are ‘invisible’ but still important.</a:t>
            </a:r>
          </a:p>
        </p:txBody>
      </p:sp>
      <p:sp>
        <p:nvSpPr>
          <p:cNvPr id="8" name="Rectangle 7"/>
          <p:cNvSpPr/>
          <p:nvPr/>
        </p:nvSpPr>
        <p:spPr>
          <a:xfrm rot="10800000" flipV="1">
            <a:off x="7475521" y="3318683"/>
            <a:ext cx="189423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that Jesus is important to Christians because he is the son of God.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2870" y="1039932"/>
            <a:ext cx="1993565" cy="16826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9845157" y="1213077"/>
            <a:ext cx="18412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 about why Christmas is important to Christians. </a:t>
            </a:r>
          </a:p>
        </p:txBody>
      </p:sp>
      <p:sp>
        <p:nvSpPr>
          <p:cNvPr id="30" name="Rectangle 29"/>
          <p:cNvSpPr/>
          <p:nvPr/>
        </p:nvSpPr>
        <p:spPr>
          <a:xfrm rot="10800000" flipV="1">
            <a:off x="9778346" y="2939304"/>
            <a:ext cx="189423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give some examples of why Christmas is important to Christians. </a:t>
            </a:r>
          </a:p>
        </p:txBody>
      </p:sp>
    </p:spTree>
    <p:extLst>
      <p:ext uri="{BB962C8B-B14F-4D97-AF65-F5344CB8AC3E}">
        <p14:creationId xmlns:p14="http://schemas.microsoft.com/office/powerpoint/2010/main" val="1406007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072643" y="3031514"/>
            <a:ext cx="2144881" cy="181344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467983" y="2481966"/>
            <a:ext cx="1690876" cy="19787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405658" y="2293609"/>
            <a:ext cx="1879725" cy="176499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7561029" y="1761514"/>
            <a:ext cx="1720836" cy="216061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583877" y="2895138"/>
            <a:ext cx="15212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about places of worship.</a:t>
            </a:r>
          </a:p>
          <a:p>
            <a:endParaRPr lang="en-GB" sz="1600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egoe Print" panose="02000600000000000000" pitchFamily="2" charset="0"/>
              </a:rPr>
              <a:t>Church visit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453192" y="2651915"/>
            <a:ext cx="17701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about places of worship.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152161" y="3176108"/>
            <a:ext cx="18459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am learning to recognise that there are special places where people go to worship. </a:t>
            </a:r>
            <a:endParaRPr lang="en-GB" sz="1300" dirty="0">
              <a:latin typeface="SassoonCRInfant" panose="02010503020300020003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5453192" y="5329329"/>
            <a:ext cx="6380846" cy="116182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503054" y="5329330"/>
            <a:ext cx="58367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Sacred, holy, special place, mosque, church, family, believers, place of worship, church, altar, cross, crucifix, font, lectern, candles, mosque/masjid: wudu; calligraphy, prayer mat, prayer beads, </a:t>
            </a:r>
            <a:r>
              <a:rPr lang="en-GB" sz="1400" dirty="0" err="1">
                <a:latin typeface="Segoe Print" panose="02000600000000000000" pitchFamily="2" charset="0"/>
              </a:rPr>
              <a:t>minbar</a:t>
            </a:r>
            <a:r>
              <a:rPr lang="en-GB" sz="1400" dirty="0">
                <a:latin typeface="Segoe Print" panose="02000600000000000000" pitchFamily="2" charset="0"/>
              </a:rPr>
              <a:t>, </a:t>
            </a:r>
            <a:r>
              <a:rPr lang="en-GB" sz="1400" dirty="0" err="1">
                <a:latin typeface="Segoe Print" panose="02000600000000000000" pitchFamily="2" charset="0"/>
              </a:rPr>
              <a:t>mihrab</a:t>
            </a:r>
            <a:r>
              <a:rPr lang="en-GB" sz="1400" dirty="0">
                <a:latin typeface="Segoe Print" panose="02000600000000000000" pitchFamily="2" charset="0"/>
              </a:rPr>
              <a:t>, muezzin. 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Spring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837471" y="206829"/>
            <a:ext cx="7115043" cy="131905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. To recognise that there are special places where people go to worship, and talk about what people do there.  </a:t>
            </a:r>
          </a:p>
          <a:p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243443" y="5950541"/>
            <a:ext cx="5070764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What makes some places sacred?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27043" y="4939354"/>
            <a:ext cx="21598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recognise there are places for people to go to and feel safe.  </a:t>
            </a:r>
            <a:r>
              <a:rPr lang="en-GB" dirty="0"/>
              <a:t>	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52887" y="4104645"/>
            <a:ext cx="16872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look for similarities and differences between places of worship.</a:t>
            </a:r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3467983" y="4599293"/>
            <a:ext cx="1763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special objects found in a place where people worship. 	</a:t>
            </a:r>
          </a:p>
        </p:txBody>
      </p:sp>
      <p:sp>
        <p:nvSpPr>
          <p:cNvPr id="5" name="Rectangle 4"/>
          <p:cNvSpPr/>
          <p:nvPr/>
        </p:nvSpPr>
        <p:spPr>
          <a:xfrm>
            <a:off x="7623411" y="1959897"/>
            <a:ext cx="16603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to describe places of worship and their features. </a:t>
            </a:r>
          </a:p>
        </p:txBody>
      </p:sp>
      <p:sp>
        <p:nvSpPr>
          <p:cNvPr id="6" name="Rectangle 5"/>
          <p:cNvSpPr/>
          <p:nvPr/>
        </p:nvSpPr>
        <p:spPr>
          <a:xfrm>
            <a:off x="5405658" y="4190142"/>
            <a:ext cx="21553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the mosque and its features.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8" name="Rectangle 7"/>
          <p:cNvSpPr/>
          <p:nvPr/>
        </p:nvSpPr>
        <p:spPr>
          <a:xfrm>
            <a:off x="7623411" y="4108357"/>
            <a:ext cx="15616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special objects and symbols found in a place where people worship.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7464" y="1469465"/>
            <a:ext cx="1737511" cy="2170364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9776055" y="1573360"/>
            <a:ext cx="16603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about how places of worship are similar and different. </a:t>
            </a:r>
          </a:p>
        </p:txBody>
      </p:sp>
    </p:spTree>
    <p:extLst>
      <p:ext uri="{BB962C8B-B14F-4D97-AF65-F5344CB8AC3E}">
        <p14:creationId xmlns:p14="http://schemas.microsoft.com/office/powerpoint/2010/main" val="2639683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903281" y="2785591"/>
            <a:ext cx="2144881" cy="228912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336070" y="2785591"/>
            <a:ext cx="2133623" cy="16927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50434" y="1932802"/>
            <a:ext cx="2562353" cy="236779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8507383" y="1609675"/>
            <a:ext cx="2482670" cy="198771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969740" y="4380628"/>
            <a:ext cx="1836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the importance of fasting during Ramadan.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19776" y="3039711"/>
            <a:ext cx="1867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about Prophet Muhammad.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848307" y="2729826"/>
            <a:ext cx="22957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about Ramadan.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18445" y="3191491"/>
            <a:ext cx="184594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exploring some ways a Muslim might describe God. 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6690898" y="5626359"/>
            <a:ext cx="5071611" cy="106617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724360" y="5728727"/>
            <a:ext cx="495580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God, Allah, Muslim, beliefs, followers, leader, Prophet, Eid, Ramadan, celebrations, special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Spring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talk about some ideas about Muslim beliefs about God.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243443" y="6040891"/>
            <a:ext cx="6243621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Who is a Muslim and what do they believe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?</a:t>
            </a:r>
            <a:endParaRPr lang="en-GB" sz="20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4958" y="5203775"/>
            <a:ext cx="21598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simply some Christian beliefs about Jesus.  </a:t>
            </a:r>
            <a:r>
              <a:rPr lang="en-GB" dirty="0"/>
              <a:t>	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33319" y="3872728"/>
            <a:ext cx="26010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some ways Muslims mark Ramadan and celebrate Eid-</a:t>
            </a:r>
            <a:r>
              <a:rPr lang="en-GB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ul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-</a:t>
            </a:r>
            <a:r>
              <a:rPr lang="en-GB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Fitr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and how this might make them feel.</a:t>
            </a:r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3352080" y="4524028"/>
            <a:ext cx="19621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retell a story about the Prophet Muhammad and  say why Muslims try to follow Muhammad and have great respect for him 	</a:t>
            </a:r>
          </a:p>
        </p:txBody>
      </p:sp>
      <p:sp>
        <p:nvSpPr>
          <p:cNvPr id="5" name="Rectangle 4"/>
          <p:cNvSpPr/>
          <p:nvPr/>
        </p:nvSpPr>
        <p:spPr>
          <a:xfrm>
            <a:off x="8748929" y="1724518"/>
            <a:ext cx="19995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what happens at the celebration of Eid-</a:t>
            </a:r>
            <a:r>
              <a:rPr lang="en-GB" dirty="0" err="1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en-GB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GB" dirty="0" err="1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Fitr</a:t>
            </a:r>
            <a:r>
              <a:rPr lang="en-GB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why. </a:t>
            </a:r>
            <a:endParaRPr lang="en-GB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367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785</Words>
  <Application>Microsoft Office PowerPoint</Application>
  <PresentationFormat>Widescreen</PresentationFormat>
  <Paragraphs>78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SassoonCRInfant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122</cp:revision>
  <cp:lastPrinted>2024-01-10T10:01:46Z</cp:lastPrinted>
  <dcterms:created xsi:type="dcterms:W3CDTF">2021-11-21T14:17:50Z</dcterms:created>
  <dcterms:modified xsi:type="dcterms:W3CDTF">2024-03-07T12:30:19Z</dcterms:modified>
</cp:coreProperties>
</file>