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C4A09E-CEE9-F6DC-66A7-AADDB54071F7}" v="17" dt="2026-06-23T11:38:48.5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7FACCCF2-7E62-004D-97FD-837746663B53}"/>
              </a:ext>
            </a:extLst>
          </p:cNvPr>
          <p:cNvSpPr/>
          <p:nvPr/>
        </p:nvSpPr>
        <p:spPr>
          <a:xfrm>
            <a:off x="4450808" y="2749888"/>
            <a:ext cx="3537009" cy="153903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SassoonCRInfant" panose="02010503020300020003" pitchFamily="2" charset="0"/>
              </a:rPr>
              <a:t>Nursery Weekly Plan</a:t>
            </a:r>
            <a:endParaRPr lang="en-GB" sz="14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400">
                <a:solidFill>
                  <a:schemeClr val="tx1"/>
                </a:solidFill>
                <a:latin typeface="SassoonCRInfant"/>
              </a:rPr>
              <a:t>WB: 29/06/26</a:t>
            </a:r>
            <a:endParaRPr lang="en-GB" sz="140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400" i="1" u="sng" dirty="0">
                <a:solidFill>
                  <a:schemeClr val="tx1"/>
                </a:solidFill>
                <a:latin typeface="SassoonCRInfant" panose="02010503020300020003" pitchFamily="2" charset="0"/>
              </a:rPr>
              <a:t>Topic: Around the World</a:t>
            </a:r>
            <a:endParaRPr lang="en-GB" sz="14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400">
                <a:solidFill>
                  <a:schemeClr val="tx1"/>
                </a:solidFill>
                <a:latin typeface="SassoonCRInfant"/>
              </a:rPr>
              <a:t>Books: Walking through the J</a:t>
            </a:r>
            <a:r>
              <a:rPr lang="en-GB" sz="1400" dirty="0">
                <a:solidFill>
                  <a:schemeClr val="tx1"/>
                </a:solidFill>
                <a:latin typeface="SassoonCRInfant"/>
              </a:rPr>
              <a:t>ungle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2098E-5C75-5E5C-43A0-256B6EB57632}"/>
              </a:ext>
            </a:extLst>
          </p:cNvPr>
          <p:cNvSpPr/>
          <p:nvPr/>
        </p:nvSpPr>
        <p:spPr>
          <a:xfrm>
            <a:off x="709807" y="1194318"/>
            <a:ext cx="2912301" cy="23589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PSED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LI: I can talk about our planet and how to look after it.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This week the children will be talking about different habitats throughout the world and how we can help care for them.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Questions</a:t>
            </a:r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: How can we help? Why do we need to help? What would happen if we did not help to care for it?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CB8B8E-496B-FBCD-87C3-5413A7E2A857}"/>
              </a:ext>
            </a:extLst>
          </p:cNvPr>
          <p:cNvSpPr/>
          <p:nvPr/>
        </p:nvSpPr>
        <p:spPr>
          <a:xfrm>
            <a:off x="3773287" y="1091682"/>
            <a:ext cx="4681690" cy="13622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Maths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This week the children will continue to build on counting skills introduced in previous blocks. They will progress from matching numerals to quantities, to beginning to order numerals to 5.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US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010BFC-6DF1-85E6-3D5B-26F61F7FD512}"/>
              </a:ext>
            </a:extLst>
          </p:cNvPr>
          <p:cNvSpPr/>
          <p:nvPr/>
        </p:nvSpPr>
        <p:spPr>
          <a:xfrm>
            <a:off x="8611642" y="1259632"/>
            <a:ext cx="2912301" cy="229365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PD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LI: Use a comfortable grip with good control when holding pens and pencils.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/>
              </a:rPr>
              <a:t>This week the children will continue to practice using a pencil with good control to write their names and draw their favourite jung</a:t>
            </a:r>
            <a:r>
              <a:rPr lang="en-GB" sz="1200">
                <a:solidFill>
                  <a:schemeClr val="tx1"/>
                </a:solidFill>
                <a:latin typeface="SassoonCRInfant"/>
              </a:rPr>
              <a:t>le animals.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12C79C-3CE4-BFA1-3AB5-0E233FE6677B}"/>
              </a:ext>
            </a:extLst>
          </p:cNvPr>
          <p:cNvSpPr/>
          <p:nvPr/>
        </p:nvSpPr>
        <p:spPr>
          <a:xfrm>
            <a:off x="605422" y="3757099"/>
            <a:ext cx="2912301" cy="26586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UW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LI: Understand the key features of an animal.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The children will be talking about jungle/rainforest animals and describing them to each other.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Topic:</a:t>
            </a:r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 The children will also be exploring natural objects and comparing their urban environment to a jungle.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4E0B8E-AC63-2303-A9BA-6F9EBDDAC293}"/>
              </a:ext>
            </a:extLst>
          </p:cNvPr>
          <p:cNvSpPr/>
          <p:nvPr/>
        </p:nvSpPr>
        <p:spPr>
          <a:xfrm>
            <a:off x="3775146" y="4665306"/>
            <a:ext cx="4584825" cy="19692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CLL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LI: Write some or all of their name.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This week the children will be continuing to practise writing their names and or captions for their jungle animals.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>
                <a:solidFill>
                  <a:schemeClr val="tx1"/>
                </a:solidFill>
                <a:latin typeface="SassoonCRInfant"/>
              </a:rPr>
              <a:t>Phonics Phase 1 Aspect 7: Oral blending and segmenting</a:t>
            </a:r>
            <a:endParaRPr lang="en-GB" sz="120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333263C-4AFD-76D2-307E-0AD451CFE0F5}"/>
              </a:ext>
            </a:extLst>
          </p:cNvPr>
          <p:cNvSpPr/>
          <p:nvPr/>
        </p:nvSpPr>
        <p:spPr>
          <a:xfrm>
            <a:off x="8611642" y="3753118"/>
            <a:ext cx="2912301" cy="26715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EAD</a:t>
            </a:r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CRInfant" panose="02010503020300020003" pitchFamily="2" charset="0"/>
              </a:rPr>
              <a:t>LI: Make imaginative and complex ‘small worlds’ with blocks and construction kits, such as a city with different buildings and a park.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Over the next two weeks the children will creating rainforest habitats using a range of media.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6" ma:contentTypeDescription="Create a new document." ma:contentTypeScope="" ma:versionID="c5b1605de1e6351354d4e855a9f4d3a8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89e84c5f73d2191747c25e02f456fa87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44969a2-dfea-4473-b110-bf083b5e1edb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1a67b5c-d933-4e6f-84e9-0d2b66c85eaf">
      <Terms xmlns="http://schemas.microsoft.com/office/infopath/2007/PartnerControls"/>
    </lcf76f155ced4ddcb4097134ff3c332f>
    <TaxCatchAll xmlns="87913e14-6a26-4bc1-858d-a3695f93add2" xsi:nil="true"/>
    <SharedWithUsers xmlns="87913e14-6a26-4bc1-858d-a3695f93add2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CA3835-7501-4590-8070-ABA8348639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28897C-D0AE-452E-9A7E-905B30B6F08E}">
  <ds:schemaRefs>
    <ds:schemaRef ds:uri="http://schemas.microsoft.com/office/2006/documentManagement/types"/>
    <ds:schemaRef ds:uri="http://schemas.microsoft.com/office/2006/metadata/properties"/>
    <ds:schemaRef ds:uri="87913e14-6a26-4bc1-858d-a3695f93add2"/>
    <ds:schemaRef ds:uri="http://purl.org/dc/elements/1.1/"/>
    <ds:schemaRef ds:uri="http://purl.org/dc/terms/"/>
    <ds:schemaRef ds:uri="http://www.w3.org/XML/1998/namespace"/>
    <ds:schemaRef ds:uri="http://purl.org/dc/dcmitype/"/>
    <ds:schemaRef ds:uri="41a67b5c-d933-4e6f-84e9-0d2b66c85eaf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28A9348A-40D2-4815-A7F1-85ED86C61F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290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Jones</dc:creator>
  <cp:lastModifiedBy>Catherine Jones</cp:lastModifiedBy>
  <cp:revision>45</cp:revision>
  <cp:lastPrinted>2026-06-24T13:18:22Z</cp:lastPrinted>
  <dcterms:created xsi:type="dcterms:W3CDTF">2024-09-02T13:25:49Z</dcterms:created>
  <dcterms:modified xsi:type="dcterms:W3CDTF">2026-06-24T13:20:12Z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0x010100956DF7B3A1DE954A9BD5A197E87E6629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  <property fmtid="{D5CDD505-2E9C-101B-9397-08002B2CF9AE}" pid="12" name="Order">
    <vt:r8>70000</vt:r8>
  </property>
</Properties>
</file>